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95" r:id="rId2"/>
  </p:sldMasterIdLst>
  <p:notesMasterIdLst>
    <p:notesMasterId r:id="rId70"/>
  </p:notesMasterIdLst>
  <p:sldIdLst>
    <p:sldId id="257" r:id="rId3"/>
    <p:sldId id="258" r:id="rId4"/>
    <p:sldId id="294" r:id="rId5"/>
    <p:sldId id="295" r:id="rId6"/>
    <p:sldId id="296" r:id="rId7"/>
    <p:sldId id="297" r:id="rId8"/>
    <p:sldId id="259" r:id="rId9"/>
    <p:sldId id="260" r:id="rId10"/>
    <p:sldId id="261" r:id="rId11"/>
    <p:sldId id="262" r:id="rId12"/>
    <p:sldId id="320" r:id="rId13"/>
    <p:sldId id="321" r:id="rId14"/>
    <p:sldId id="322" r:id="rId15"/>
    <p:sldId id="324" r:id="rId16"/>
    <p:sldId id="325" r:id="rId17"/>
    <p:sldId id="263" r:id="rId18"/>
    <p:sldId id="327" r:id="rId19"/>
    <p:sldId id="328" r:id="rId20"/>
    <p:sldId id="329" r:id="rId21"/>
    <p:sldId id="330" r:id="rId22"/>
    <p:sldId id="331" r:id="rId23"/>
    <p:sldId id="332" r:id="rId24"/>
    <p:sldId id="333" r:id="rId25"/>
    <p:sldId id="264" r:id="rId26"/>
    <p:sldId id="265" r:id="rId27"/>
    <p:sldId id="266" r:id="rId28"/>
    <p:sldId id="267" r:id="rId29"/>
    <p:sldId id="282" r:id="rId30"/>
    <p:sldId id="268" r:id="rId31"/>
    <p:sldId id="290" r:id="rId32"/>
    <p:sldId id="269" r:id="rId33"/>
    <p:sldId id="270" r:id="rId34"/>
    <p:sldId id="276" r:id="rId35"/>
    <p:sldId id="271" r:id="rId36"/>
    <p:sldId id="272" r:id="rId37"/>
    <p:sldId id="273" r:id="rId38"/>
    <p:sldId id="274" r:id="rId39"/>
    <p:sldId id="275" r:id="rId40"/>
    <p:sldId id="277" r:id="rId41"/>
    <p:sldId id="278" r:id="rId42"/>
    <p:sldId id="279" r:id="rId43"/>
    <p:sldId id="280" r:id="rId44"/>
    <p:sldId id="281" r:id="rId45"/>
    <p:sldId id="283" r:id="rId46"/>
    <p:sldId id="284" r:id="rId47"/>
    <p:sldId id="285" r:id="rId48"/>
    <p:sldId id="291" r:id="rId49"/>
    <p:sldId id="292" r:id="rId50"/>
    <p:sldId id="293" r:id="rId51"/>
    <p:sldId id="298" r:id="rId52"/>
    <p:sldId id="299" r:id="rId53"/>
    <p:sldId id="300" r:id="rId54"/>
    <p:sldId id="301" r:id="rId55"/>
    <p:sldId id="302" r:id="rId56"/>
    <p:sldId id="303" r:id="rId57"/>
    <p:sldId id="304" r:id="rId58"/>
    <p:sldId id="305" r:id="rId59"/>
    <p:sldId id="306" r:id="rId60"/>
    <p:sldId id="307" r:id="rId61"/>
    <p:sldId id="308" r:id="rId62"/>
    <p:sldId id="314" r:id="rId63"/>
    <p:sldId id="286" r:id="rId64"/>
    <p:sldId id="287" r:id="rId65"/>
    <p:sldId id="317" r:id="rId66"/>
    <p:sldId id="318" r:id="rId67"/>
    <p:sldId id="319" r:id="rId68"/>
    <p:sldId id="316"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5" autoAdjust="0"/>
    <p:restoredTop sz="94660"/>
  </p:normalViewPr>
  <p:slideViewPr>
    <p:cSldViewPr snapToGrid="0">
      <p:cViewPr varScale="1">
        <p:scale>
          <a:sx n="45" d="100"/>
          <a:sy n="45" d="100"/>
        </p:scale>
        <p:origin x="8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0F89A-B693-4C5F-8C63-8E26BAFEAFFF}" type="datetimeFigureOut">
              <a:rPr lang="en-ID" smtClean="0"/>
              <a:t>20/12/2021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73B3B-C63C-499B-BC80-66AB92DD7DD8}" type="slidenum">
              <a:rPr lang="en-ID" smtClean="0"/>
              <a:t>‹#›</a:t>
            </a:fld>
            <a:endParaRPr lang="en-ID"/>
          </a:p>
        </p:txBody>
      </p:sp>
    </p:spTree>
    <p:extLst>
      <p:ext uri="{BB962C8B-B14F-4D97-AF65-F5344CB8AC3E}">
        <p14:creationId xmlns:p14="http://schemas.microsoft.com/office/powerpoint/2010/main" val="338124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18f4893d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18f4893d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18f4893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18f4893d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22198a46b_0_6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22198a46b_0_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b22198a46b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b22198a46b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22198a46b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22198a46b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18f4893d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18f4893d3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b22198a46b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b22198a46b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18f4893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18f4893d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22198a46b_0_6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22198a46b_0_6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18f4893d3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18f4893d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18f4893d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18f4893d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18f4893d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18f4893d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31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18f4893d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18f4893d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345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1300" y="651269"/>
            <a:ext cx="7849200" cy="226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000" b="1">
                <a:latin typeface="Amatic SC"/>
                <a:ea typeface="Amatic SC"/>
                <a:cs typeface="Amatic SC"/>
                <a:sym typeface="Amatic SC"/>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2171300" y="2885441"/>
            <a:ext cx="7849200" cy="53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atin typeface="Roboto Mono"/>
                <a:ea typeface="Roboto Mono"/>
                <a:cs typeface="Roboto Mono"/>
                <a:sym typeface="Roboto Mon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262346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60000" y="1956533"/>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8" name="Google Shape;38;p11"/>
          <p:cNvSpPr txBox="1">
            <a:spLocks noGrp="1"/>
          </p:cNvSpPr>
          <p:nvPr>
            <p:ph type="subTitle" idx="1"/>
          </p:nvPr>
        </p:nvSpPr>
        <p:spPr>
          <a:xfrm>
            <a:off x="2927400" y="4390667"/>
            <a:ext cx="6337200" cy="5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24878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189098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42" name="Google Shape;42;p13"/>
          <p:cNvSpPr txBox="1">
            <a:spLocks noGrp="1"/>
          </p:cNvSpPr>
          <p:nvPr>
            <p:ph type="subTitle" idx="1"/>
          </p:nvPr>
        </p:nvSpPr>
        <p:spPr>
          <a:xfrm>
            <a:off x="2638700"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43" name="Google Shape;43;p13"/>
          <p:cNvSpPr txBox="1">
            <a:spLocks noGrp="1"/>
          </p:cNvSpPr>
          <p:nvPr>
            <p:ph type="subTitle" idx="2"/>
          </p:nvPr>
        </p:nvSpPr>
        <p:spPr>
          <a:xfrm>
            <a:off x="7382533"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44" name="Google Shape;44;p13"/>
          <p:cNvSpPr txBox="1">
            <a:spLocks noGrp="1"/>
          </p:cNvSpPr>
          <p:nvPr>
            <p:ph type="subTitle" idx="3"/>
          </p:nvPr>
        </p:nvSpPr>
        <p:spPr>
          <a:xfrm>
            <a:off x="7382533"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5" name="Google Shape;45;p13"/>
          <p:cNvSpPr txBox="1">
            <a:spLocks noGrp="1"/>
          </p:cNvSpPr>
          <p:nvPr>
            <p:ph type="subTitle" idx="4"/>
          </p:nvPr>
        </p:nvSpPr>
        <p:spPr>
          <a:xfrm>
            <a:off x="2638700"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6" name="Google Shape;46;p13"/>
          <p:cNvSpPr txBox="1">
            <a:spLocks noGrp="1"/>
          </p:cNvSpPr>
          <p:nvPr>
            <p:ph type="subTitle" idx="5"/>
          </p:nvPr>
        </p:nvSpPr>
        <p:spPr>
          <a:xfrm>
            <a:off x="2638700"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47" name="Google Shape;47;p13"/>
          <p:cNvSpPr txBox="1">
            <a:spLocks noGrp="1"/>
          </p:cNvSpPr>
          <p:nvPr>
            <p:ph type="subTitle" idx="6"/>
          </p:nvPr>
        </p:nvSpPr>
        <p:spPr>
          <a:xfrm>
            <a:off x="7382533"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48" name="Google Shape;48;p13"/>
          <p:cNvSpPr txBox="1">
            <a:spLocks noGrp="1"/>
          </p:cNvSpPr>
          <p:nvPr>
            <p:ph type="subTitle" idx="7"/>
          </p:nvPr>
        </p:nvSpPr>
        <p:spPr>
          <a:xfrm>
            <a:off x="7382533"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9" name="Google Shape;49;p13"/>
          <p:cNvSpPr txBox="1">
            <a:spLocks noGrp="1"/>
          </p:cNvSpPr>
          <p:nvPr>
            <p:ph type="subTitle" idx="8"/>
          </p:nvPr>
        </p:nvSpPr>
        <p:spPr>
          <a:xfrm>
            <a:off x="2638700"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50" name="Google Shape;50;p13"/>
          <p:cNvSpPr txBox="1">
            <a:spLocks noGrp="1"/>
          </p:cNvSpPr>
          <p:nvPr>
            <p:ph type="title" idx="9" hasCustomPrompt="1"/>
          </p:nvPr>
        </p:nvSpPr>
        <p:spPr>
          <a:xfrm>
            <a:off x="1429935" y="25535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1" name="Google Shape;51;p13"/>
          <p:cNvSpPr txBox="1">
            <a:spLocks noGrp="1"/>
          </p:cNvSpPr>
          <p:nvPr>
            <p:ph type="title" idx="13" hasCustomPrompt="1"/>
          </p:nvPr>
        </p:nvSpPr>
        <p:spPr>
          <a:xfrm>
            <a:off x="6238019" y="2553600"/>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2" name="Google Shape;52;p13"/>
          <p:cNvSpPr txBox="1">
            <a:spLocks noGrp="1"/>
          </p:cNvSpPr>
          <p:nvPr>
            <p:ph type="title" idx="14" hasCustomPrompt="1"/>
          </p:nvPr>
        </p:nvSpPr>
        <p:spPr>
          <a:xfrm>
            <a:off x="1429935"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3" name="Google Shape;53;p13"/>
          <p:cNvSpPr txBox="1">
            <a:spLocks noGrp="1"/>
          </p:cNvSpPr>
          <p:nvPr>
            <p:ph type="title" idx="15" hasCustomPrompt="1"/>
          </p:nvPr>
        </p:nvSpPr>
        <p:spPr>
          <a:xfrm>
            <a:off x="6238019"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Tree>
    <p:extLst>
      <p:ext uri="{BB962C8B-B14F-4D97-AF65-F5344CB8AC3E}">
        <p14:creationId xmlns:p14="http://schemas.microsoft.com/office/powerpoint/2010/main" val="2791204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457800" y="4268367"/>
            <a:ext cx="527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56" name="Google Shape;56;p14"/>
          <p:cNvSpPr txBox="1">
            <a:spLocks noGrp="1"/>
          </p:cNvSpPr>
          <p:nvPr>
            <p:ph type="subTitle" idx="1"/>
          </p:nvPr>
        </p:nvSpPr>
        <p:spPr>
          <a:xfrm>
            <a:off x="3457800" y="1724467"/>
            <a:ext cx="5276400" cy="25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933"/>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9161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59" name="Google Shape;59;p15"/>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0" name="Google Shape;60;p15"/>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1" name="Google Shape;61;p15"/>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2" name="Google Shape;62;p1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63" name="Google Shape;63;p15"/>
          <p:cNvSpPr txBox="1">
            <a:spLocks noGrp="1"/>
          </p:cNvSpPr>
          <p:nvPr>
            <p:ph type="subTitle" idx="5"/>
          </p:nvPr>
        </p:nvSpPr>
        <p:spPr>
          <a:xfrm>
            <a:off x="3565533" y="1540500"/>
            <a:ext cx="5045200" cy="5516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r>
              <a:rPr lang="en-US"/>
              <a:t>Click to edit Master subtitle style</a:t>
            </a:r>
            <a:endParaRPr/>
          </a:p>
        </p:txBody>
      </p:sp>
    </p:spTree>
    <p:extLst>
      <p:ext uri="{BB962C8B-B14F-4D97-AF65-F5344CB8AC3E}">
        <p14:creationId xmlns:p14="http://schemas.microsoft.com/office/powerpoint/2010/main" val="4088715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6" name="Google Shape;66;p16"/>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7" name="Google Shape;67;p16"/>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8" name="Google Shape;68;p16"/>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69" name="Google Shape;69;p1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70" name="Google Shape;70;p16"/>
          <p:cNvSpPr txBox="1">
            <a:spLocks noGrp="1"/>
          </p:cNvSpPr>
          <p:nvPr>
            <p:ph type="subTitle" idx="5"/>
          </p:nvPr>
        </p:nvSpPr>
        <p:spPr>
          <a:xfrm>
            <a:off x="3743667" y="1510897"/>
            <a:ext cx="4688800" cy="2852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r>
              <a:rPr lang="en-US"/>
              <a:t>Click to edit Master subtitle style</a:t>
            </a:r>
            <a:endParaRPr/>
          </a:p>
        </p:txBody>
      </p:sp>
      <p:sp>
        <p:nvSpPr>
          <p:cNvPr id="71" name="Google Shape;71;p16"/>
          <p:cNvSpPr txBox="1">
            <a:spLocks noGrp="1"/>
          </p:cNvSpPr>
          <p:nvPr>
            <p:ph type="subTitle" idx="6"/>
          </p:nvPr>
        </p:nvSpPr>
        <p:spPr>
          <a:xfrm>
            <a:off x="4989367"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
        <p:nvSpPr>
          <p:cNvPr id="72" name="Google Shape;72;p16"/>
          <p:cNvSpPr txBox="1">
            <a:spLocks noGrp="1"/>
          </p:cNvSpPr>
          <p:nvPr>
            <p:ph type="subTitle" idx="7"/>
          </p:nvPr>
        </p:nvSpPr>
        <p:spPr>
          <a:xfrm>
            <a:off x="4989367"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r>
              <a:rPr lang="en-US"/>
              <a:t>Click to edit Master subtitle style</a:t>
            </a:r>
            <a:endParaRPr/>
          </a:p>
        </p:txBody>
      </p:sp>
    </p:spTree>
    <p:extLst>
      <p:ext uri="{BB962C8B-B14F-4D97-AF65-F5344CB8AC3E}">
        <p14:creationId xmlns:p14="http://schemas.microsoft.com/office/powerpoint/2010/main" val="395130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75" name="Google Shape;75;p17"/>
          <p:cNvSpPr txBox="1">
            <a:spLocks noGrp="1"/>
          </p:cNvSpPr>
          <p:nvPr>
            <p:ph type="subTitle" idx="1"/>
          </p:nvPr>
        </p:nvSpPr>
        <p:spPr>
          <a:xfrm>
            <a:off x="959967" y="18416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76" name="Google Shape;76;p17"/>
          <p:cNvSpPr txBox="1">
            <a:spLocks noGrp="1"/>
          </p:cNvSpPr>
          <p:nvPr>
            <p:ph type="subTitle" idx="2"/>
          </p:nvPr>
        </p:nvSpPr>
        <p:spPr>
          <a:xfrm>
            <a:off x="960000" y="22072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77" name="Google Shape;77;p17"/>
          <p:cNvSpPr txBox="1">
            <a:spLocks noGrp="1"/>
          </p:cNvSpPr>
          <p:nvPr>
            <p:ph type="subTitle" idx="3"/>
          </p:nvPr>
        </p:nvSpPr>
        <p:spPr>
          <a:xfrm>
            <a:off x="959967" y="3314867"/>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78" name="Google Shape;78;p17"/>
          <p:cNvSpPr txBox="1">
            <a:spLocks noGrp="1"/>
          </p:cNvSpPr>
          <p:nvPr>
            <p:ph type="subTitle" idx="4"/>
          </p:nvPr>
        </p:nvSpPr>
        <p:spPr>
          <a:xfrm>
            <a:off x="960000" y="3680533"/>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79" name="Google Shape;79;p17"/>
          <p:cNvSpPr txBox="1">
            <a:spLocks noGrp="1"/>
          </p:cNvSpPr>
          <p:nvPr>
            <p:ph type="subTitle" idx="5"/>
          </p:nvPr>
        </p:nvSpPr>
        <p:spPr>
          <a:xfrm>
            <a:off x="959967" y="47185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80" name="Google Shape;80;p17"/>
          <p:cNvSpPr txBox="1">
            <a:spLocks noGrp="1"/>
          </p:cNvSpPr>
          <p:nvPr>
            <p:ph type="subTitle" idx="6"/>
          </p:nvPr>
        </p:nvSpPr>
        <p:spPr>
          <a:xfrm>
            <a:off x="960000" y="50841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81" name="Google Shape;81;p17"/>
          <p:cNvSpPr txBox="1">
            <a:spLocks noGrp="1"/>
          </p:cNvSpPr>
          <p:nvPr>
            <p:ph type="subTitle" idx="7"/>
          </p:nvPr>
        </p:nvSpPr>
        <p:spPr>
          <a:xfrm>
            <a:off x="7645567" y="18416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82" name="Google Shape;82;p17"/>
          <p:cNvSpPr txBox="1">
            <a:spLocks noGrp="1"/>
          </p:cNvSpPr>
          <p:nvPr>
            <p:ph type="subTitle" idx="8"/>
          </p:nvPr>
        </p:nvSpPr>
        <p:spPr>
          <a:xfrm>
            <a:off x="7645600" y="22072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r>
              <a:rPr lang="en-US"/>
              <a:t>Click to edit Master subtitle style</a:t>
            </a:r>
            <a:endParaRPr/>
          </a:p>
        </p:txBody>
      </p:sp>
      <p:sp>
        <p:nvSpPr>
          <p:cNvPr id="83" name="Google Shape;83;p17"/>
          <p:cNvSpPr txBox="1">
            <a:spLocks noGrp="1"/>
          </p:cNvSpPr>
          <p:nvPr>
            <p:ph type="subTitle" idx="9"/>
          </p:nvPr>
        </p:nvSpPr>
        <p:spPr>
          <a:xfrm>
            <a:off x="7645567" y="3314867"/>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84" name="Google Shape;84;p17"/>
          <p:cNvSpPr txBox="1">
            <a:spLocks noGrp="1"/>
          </p:cNvSpPr>
          <p:nvPr>
            <p:ph type="subTitle" idx="13"/>
          </p:nvPr>
        </p:nvSpPr>
        <p:spPr>
          <a:xfrm>
            <a:off x="7645600" y="3680533"/>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r>
              <a:rPr lang="en-US"/>
              <a:t>Click to edit Master subtitle style</a:t>
            </a:r>
            <a:endParaRPr/>
          </a:p>
        </p:txBody>
      </p:sp>
      <p:sp>
        <p:nvSpPr>
          <p:cNvPr id="85" name="Google Shape;85;p17"/>
          <p:cNvSpPr txBox="1">
            <a:spLocks noGrp="1"/>
          </p:cNvSpPr>
          <p:nvPr>
            <p:ph type="subTitle" idx="14"/>
          </p:nvPr>
        </p:nvSpPr>
        <p:spPr>
          <a:xfrm>
            <a:off x="7645567" y="47185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86" name="Google Shape;86;p17"/>
          <p:cNvSpPr txBox="1">
            <a:spLocks noGrp="1"/>
          </p:cNvSpPr>
          <p:nvPr>
            <p:ph type="subTitle" idx="15"/>
          </p:nvPr>
        </p:nvSpPr>
        <p:spPr>
          <a:xfrm>
            <a:off x="7645600" y="50841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0210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89" name="Google Shape;89;p18"/>
          <p:cNvSpPr txBox="1">
            <a:spLocks noGrp="1"/>
          </p:cNvSpPr>
          <p:nvPr>
            <p:ph type="subTitle" idx="1"/>
          </p:nvPr>
        </p:nvSpPr>
        <p:spPr>
          <a:xfrm>
            <a:off x="959967"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90" name="Google Shape;90;p18"/>
          <p:cNvSpPr txBox="1">
            <a:spLocks noGrp="1"/>
          </p:cNvSpPr>
          <p:nvPr>
            <p:ph type="subTitle" idx="2"/>
          </p:nvPr>
        </p:nvSpPr>
        <p:spPr>
          <a:xfrm>
            <a:off x="46037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91" name="Google Shape;91;p18"/>
          <p:cNvSpPr txBox="1">
            <a:spLocks noGrp="1"/>
          </p:cNvSpPr>
          <p:nvPr>
            <p:ph type="subTitle" idx="3"/>
          </p:nvPr>
        </p:nvSpPr>
        <p:spPr>
          <a:xfrm>
            <a:off x="4603811"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92" name="Google Shape;92;p18"/>
          <p:cNvSpPr txBox="1">
            <a:spLocks noGrp="1"/>
          </p:cNvSpPr>
          <p:nvPr>
            <p:ph type="subTitle" idx="4"/>
          </p:nvPr>
        </p:nvSpPr>
        <p:spPr>
          <a:xfrm>
            <a:off x="960000"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93" name="Google Shape;93;p18"/>
          <p:cNvSpPr txBox="1">
            <a:spLocks noGrp="1"/>
          </p:cNvSpPr>
          <p:nvPr>
            <p:ph type="subTitle" idx="5"/>
          </p:nvPr>
        </p:nvSpPr>
        <p:spPr>
          <a:xfrm>
            <a:off x="82475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94" name="Google Shape;94;p18"/>
          <p:cNvSpPr txBox="1">
            <a:spLocks noGrp="1"/>
          </p:cNvSpPr>
          <p:nvPr>
            <p:ph type="subTitle" idx="6"/>
          </p:nvPr>
        </p:nvSpPr>
        <p:spPr>
          <a:xfrm>
            <a:off x="8247604"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7071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grpSp>
        <p:nvGrpSpPr>
          <p:cNvPr id="97" name="Google Shape;97;p19"/>
          <p:cNvGrpSpPr/>
          <p:nvPr/>
        </p:nvGrpSpPr>
        <p:grpSpPr>
          <a:xfrm>
            <a:off x="857201" y="2286001"/>
            <a:ext cx="10477001" cy="3860767"/>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99" name="Google Shape;99;p19"/>
            <p:cNvCxnSpPr/>
            <p:nvPr/>
          </p:nvCxnSpPr>
          <p:spPr>
            <a:xfrm>
              <a:off x="635049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0" name="Google Shape;100;p19"/>
            <p:cNvCxnSpPr/>
            <p:nvPr/>
          </p:nvCxnSpPr>
          <p:spPr>
            <a:xfrm>
              <a:off x="742413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1" name="Google Shape;101;p19"/>
            <p:cNvCxnSpPr/>
            <p:nvPr/>
          </p:nvCxnSpPr>
          <p:spPr>
            <a:xfrm>
              <a:off x="849777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2" name="Google Shape;102;p19"/>
            <p:cNvCxnSpPr/>
            <p:nvPr/>
          </p:nvCxnSpPr>
          <p:spPr>
            <a:xfrm rot="10800000">
              <a:off x="688635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3" name="Google Shape;103;p19"/>
            <p:cNvCxnSpPr/>
            <p:nvPr/>
          </p:nvCxnSpPr>
          <p:spPr>
            <a:xfrm rot="10800000">
              <a:off x="6886351" y="1060546"/>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4" name="Google Shape;104;p19"/>
            <p:cNvCxnSpPr/>
            <p:nvPr/>
          </p:nvCxnSpPr>
          <p:spPr>
            <a:xfrm>
              <a:off x="5276867"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5" name="Google Shape;105;p19"/>
            <p:cNvCxnSpPr/>
            <p:nvPr/>
          </p:nvCxnSpPr>
          <p:spPr>
            <a:xfrm>
              <a:off x="172134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6" name="Google Shape;106;p19"/>
            <p:cNvCxnSpPr/>
            <p:nvPr/>
          </p:nvCxnSpPr>
          <p:spPr>
            <a:xfrm>
              <a:off x="279498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7" name="Google Shape;107;p19"/>
            <p:cNvCxnSpPr/>
            <p:nvPr/>
          </p:nvCxnSpPr>
          <p:spPr>
            <a:xfrm>
              <a:off x="386862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8" name="Google Shape;108;p19"/>
            <p:cNvCxnSpPr/>
            <p:nvPr/>
          </p:nvCxnSpPr>
          <p:spPr>
            <a:xfrm rot="10800000">
              <a:off x="225720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9" name="Google Shape;109;p19"/>
            <p:cNvCxnSpPr/>
            <p:nvPr/>
          </p:nvCxnSpPr>
          <p:spPr>
            <a:xfrm rot="10800000">
              <a:off x="2257201" y="1060546"/>
              <a:ext cx="0" cy="3228600"/>
            </a:xfrm>
            <a:prstGeom prst="straightConnector1">
              <a:avLst/>
            </a:prstGeom>
            <a:noFill/>
            <a:ln w="9525" cap="flat" cmpd="sng">
              <a:solidFill>
                <a:srgbClr val="666666"/>
              </a:solidFill>
              <a:prstDash val="solid"/>
              <a:round/>
              <a:headEnd type="none" w="med" len="med"/>
              <a:tailEnd type="none" w="med" len="med"/>
            </a:ln>
          </p:spPr>
        </p:cxnSp>
      </p:grpSp>
      <p:grpSp>
        <p:nvGrpSpPr>
          <p:cNvPr id="110" name="Google Shape;110;p19"/>
          <p:cNvGrpSpPr/>
          <p:nvPr/>
        </p:nvGrpSpPr>
        <p:grpSpPr>
          <a:xfrm>
            <a:off x="5601964" y="3488112"/>
            <a:ext cx="988072" cy="1436237"/>
            <a:chOff x="2446425" y="1033300"/>
            <a:chExt cx="1176650" cy="1710350"/>
          </a:xfrm>
        </p:grpSpPr>
        <p:sp>
          <p:nvSpPr>
            <p:cNvPr id="111" name="Google Shape;111;p19"/>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9"/>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9"/>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9"/>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9"/>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9"/>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38493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3">
  <p:cSld name="Title and six columns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r>
              <a:rPr lang="en-US"/>
              <a:t>Click to edit Master title style</a:t>
            </a:r>
            <a:endParaRPr/>
          </a:p>
        </p:txBody>
      </p:sp>
      <p:sp>
        <p:nvSpPr>
          <p:cNvPr id="119" name="Google Shape;119;p20"/>
          <p:cNvSpPr txBox="1">
            <a:spLocks noGrp="1"/>
          </p:cNvSpPr>
          <p:nvPr>
            <p:ph type="subTitle" idx="1"/>
          </p:nvPr>
        </p:nvSpPr>
        <p:spPr>
          <a:xfrm>
            <a:off x="959967"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20" name="Google Shape;120;p20"/>
          <p:cNvSpPr txBox="1">
            <a:spLocks noGrp="1"/>
          </p:cNvSpPr>
          <p:nvPr>
            <p:ph type="subTitle" idx="2"/>
          </p:nvPr>
        </p:nvSpPr>
        <p:spPr>
          <a:xfrm>
            <a:off x="46037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21" name="Google Shape;121;p20"/>
          <p:cNvSpPr txBox="1">
            <a:spLocks noGrp="1"/>
          </p:cNvSpPr>
          <p:nvPr>
            <p:ph type="subTitle" idx="3"/>
          </p:nvPr>
        </p:nvSpPr>
        <p:spPr>
          <a:xfrm>
            <a:off x="4603809"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2" name="Google Shape;122;p20"/>
          <p:cNvSpPr txBox="1">
            <a:spLocks noGrp="1"/>
          </p:cNvSpPr>
          <p:nvPr>
            <p:ph type="subTitle" idx="4"/>
          </p:nvPr>
        </p:nvSpPr>
        <p:spPr>
          <a:xfrm>
            <a:off x="960000"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3" name="Google Shape;123;p20"/>
          <p:cNvSpPr txBox="1">
            <a:spLocks noGrp="1"/>
          </p:cNvSpPr>
          <p:nvPr>
            <p:ph type="subTitle" idx="5"/>
          </p:nvPr>
        </p:nvSpPr>
        <p:spPr>
          <a:xfrm>
            <a:off x="82475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24" name="Google Shape;124;p20"/>
          <p:cNvSpPr txBox="1">
            <a:spLocks noGrp="1"/>
          </p:cNvSpPr>
          <p:nvPr>
            <p:ph type="subTitle" idx="6"/>
          </p:nvPr>
        </p:nvSpPr>
        <p:spPr>
          <a:xfrm>
            <a:off x="8247601"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5" name="Google Shape;125;p20"/>
          <p:cNvSpPr txBox="1">
            <a:spLocks noGrp="1"/>
          </p:cNvSpPr>
          <p:nvPr>
            <p:ph type="subTitle" idx="7"/>
          </p:nvPr>
        </p:nvSpPr>
        <p:spPr>
          <a:xfrm>
            <a:off x="959967"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26" name="Google Shape;126;p20"/>
          <p:cNvSpPr txBox="1">
            <a:spLocks noGrp="1"/>
          </p:cNvSpPr>
          <p:nvPr>
            <p:ph type="subTitle" idx="8"/>
          </p:nvPr>
        </p:nvSpPr>
        <p:spPr>
          <a:xfrm>
            <a:off x="46037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27" name="Google Shape;127;p20"/>
          <p:cNvSpPr txBox="1">
            <a:spLocks noGrp="1"/>
          </p:cNvSpPr>
          <p:nvPr>
            <p:ph type="subTitle" idx="9"/>
          </p:nvPr>
        </p:nvSpPr>
        <p:spPr>
          <a:xfrm>
            <a:off x="4603809"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8" name="Google Shape;128;p20"/>
          <p:cNvSpPr txBox="1">
            <a:spLocks noGrp="1"/>
          </p:cNvSpPr>
          <p:nvPr>
            <p:ph type="subTitle" idx="13"/>
          </p:nvPr>
        </p:nvSpPr>
        <p:spPr>
          <a:xfrm>
            <a:off x="960000"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9" name="Google Shape;129;p20"/>
          <p:cNvSpPr txBox="1">
            <a:spLocks noGrp="1"/>
          </p:cNvSpPr>
          <p:nvPr>
            <p:ph type="subTitle" idx="14"/>
          </p:nvPr>
        </p:nvSpPr>
        <p:spPr>
          <a:xfrm>
            <a:off x="82475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130" name="Google Shape;130;p20"/>
          <p:cNvSpPr txBox="1">
            <a:spLocks noGrp="1"/>
          </p:cNvSpPr>
          <p:nvPr>
            <p:ph type="subTitle" idx="15"/>
          </p:nvPr>
        </p:nvSpPr>
        <p:spPr>
          <a:xfrm>
            <a:off x="8247601"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928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67351" y="2736597"/>
            <a:ext cx="445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3" name="Google Shape;13;p3"/>
          <p:cNvSpPr txBox="1">
            <a:spLocks noGrp="1"/>
          </p:cNvSpPr>
          <p:nvPr>
            <p:ph type="subTitle" idx="1"/>
          </p:nvPr>
        </p:nvSpPr>
        <p:spPr>
          <a:xfrm>
            <a:off x="3867451" y="3990200"/>
            <a:ext cx="4457200"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4" name="Google Shape;14;p3"/>
          <p:cNvSpPr txBox="1">
            <a:spLocks noGrp="1"/>
          </p:cNvSpPr>
          <p:nvPr>
            <p:ph type="title" idx="2" hasCustomPrompt="1"/>
          </p:nvPr>
        </p:nvSpPr>
        <p:spPr>
          <a:xfrm>
            <a:off x="5511900" y="1535400"/>
            <a:ext cx="1168400" cy="8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9pPr>
          </a:lstStyle>
          <a:p>
            <a:r>
              <a:t>xx%</a:t>
            </a:r>
          </a:p>
        </p:txBody>
      </p:sp>
    </p:spTree>
    <p:extLst>
      <p:ext uri="{BB962C8B-B14F-4D97-AF65-F5344CB8AC3E}">
        <p14:creationId xmlns:p14="http://schemas.microsoft.com/office/powerpoint/2010/main" val="2592297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995133" y="1958033"/>
            <a:ext cx="5060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r>
              <a:rPr lang="en-US"/>
              <a:t>Click to edit Master title style</a:t>
            </a:r>
            <a:endParaRPr/>
          </a:p>
        </p:txBody>
      </p:sp>
      <p:sp>
        <p:nvSpPr>
          <p:cNvPr id="133" name="Google Shape;133;p21"/>
          <p:cNvSpPr txBox="1">
            <a:spLocks noGrp="1"/>
          </p:cNvSpPr>
          <p:nvPr>
            <p:ph type="subTitle" idx="1"/>
          </p:nvPr>
        </p:nvSpPr>
        <p:spPr>
          <a:xfrm>
            <a:off x="5994933" y="3820367"/>
            <a:ext cx="5060000" cy="10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r>
              <a:rPr lang="en-US"/>
              <a:t>Click to edit Master subtitle style</a:t>
            </a:r>
            <a:endParaRPr/>
          </a:p>
        </p:txBody>
      </p:sp>
    </p:spTree>
    <p:extLst>
      <p:ext uri="{BB962C8B-B14F-4D97-AF65-F5344CB8AC3E}">
        <p14:creationId xmlns:p14="http://schemas.microsoft.com/office/powerpoint/2010/main" val="3232065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
        <p:cNvGrpSpPr/>
        <p:nvPr/>
      </p:nvGrpSpPr>
      <p:grpSpPr>
        <a:xfrm>
          <a:off x="0" y="0"/>
          <a:ext cx="0" cy="0"/>
          <a:chOff x="0" y="0"/>
          <a:chExt cx="0" cy="0"/>
        </a:xfrm>
      </p:grpSpPr>
      <p:sp>
        <p:nvSpPr>
          <p:cNvPr id="135" name="Google Shape;135;p22"/>
          <p:cNvSpPr txBox="1">
            <a:spLocks noGrp="1"/>
          </p:cNvSpPr>
          <p:nvPr>
            <p:ph type="title" hasCustomPrompt="1"/>
          </p:nvPr>
        </p:nvSpPr>
        <p:spPr>
          <a:xfrm>
            <a:off x="3503400" y="953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6" name="Google Shape;136;p22"/>
          <p:cNvSpPr txBox="1">
            <a:spLocks noGrp="1"/>
          </p:cNvSpPr>
          <p:nvPr>
            <p:ph type="subTitle" idx="1"/>
          </p:nvPr>
        </p:nvSpPr>
        <p:spPr>
          <a:xfrm>
            <a:off x="3503400" y="1830400"/>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7" name="Google Shape;137;p22"/>
          <p:cNvSpPr txBox="1">
            <a:spLocks noGrp="1"/>
          </p:cNvSpPr>
          <p:nvPr>
            <p:ph type="title" idx="2" hasCustomPrompt="1"/>
          </p:nvPr>
        </p:nvSpPr>
        <p:spPr>
          <a:xfrm>
            <a:off x="3503400" y="2731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8" name="Google Shape;138;p22"/>
          <p:cNvSpPr txBox="1">
            <a:spLocks noGrp="1"/>
          </p:cNvSpPr>
          <p:nvPr>
            <p:ph type="subTitle" idx="3"/>
          </p:nvPr>
        </p:nvSpPr>
        <p:spPr>
          <a:xfrm>
            <a:off x="3503400" y="36084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9" name="Google Shape;139;p22"/>
          <p:cNvSpPr txBox="1">
            <a:spLocks noGrp="1"/>
          </p:cNvSpPr>
          <p:nvPr>
            <p:ph type="title" idx="4" hasCustomPrompt="1"/>
          </p:nvPr>
        </p:nvSpPr>
        <p:spPr>
          <a:xfrm>
            <a:off x="3503400" y="4514700"/>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40" name="Google Shape;140;p22"/>
          <p:cNvSpPr txBox="1">
            <a:spLocks noGrp="1"/>
          </p:cNvSpPr>
          <p:nvPr>
            <p:ph type="subTitle" idx="5"/>
          </p:nvPr>
        </p:nvSpPr>
        <p:spPr>
          <a:xfrm>
            <a:off x="3503400" y="53865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18129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60000" y="1922267"/>
            <a:ext cx="403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143" name="Google Shape;143;p23"/>
          <p:cNvSpPr txBox="1">
            <a:spLocks noGrp="1"/>
          </p:cNvSpPr>
          <p:nvPr>
            <p:ph type="subTitle" idx="1"/>
          </p:nvPr>
        </p:nvSpPr>
        <p:spPr>
          <a:xfrm>
            <a:off x="960000" y="3186933"/>
            <a:ext cx="4031200" cy="17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r>
              <a:rPr lang="en-US"/>
              <a:t>Click to edit Master subtitle style</a:t>
            </a:r>
            <a:endParaRPr/>
          </a:p>
        </p:txBody>
      </p:sp>
    </p:spTree>
    <p:extLst>
      <p:ext uri="{BB962C8B-B14F-4D97-AF65-F5344CB8AC3E}">
        <p14:creationId xmlns:p14="http://schemas.microsoft.com/office/powerpoint/2010/main" val="916811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200800" y="1922267"/>
            <a:ext cx="403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r>
              <a:rPr lang="en-US"/>
              <a:t>Click to edit Master title style</a:t>
            </a:r>
            <a:endParaRPr/>
          </a:p>
        </p:txBody>
      </p:sp>
      <p:sp>
        <p:nvSpPr>
          <p:cNvPr id="146" name="Google Shape;146;p24"/>
          <p:cNvSpPr txBox="1">
            <a:spLocks noGrp="1"/>
          </p:cNvSpPr>
          <p:nvPr>
            <p:ph type="subTitle" idx="1"/>
          </p:nvPr>
        </p:nvSpPr>
        <p:spPr>
          <a:xfrm>
            <a:off x="7200800" y="3186933"/>
            <a:ext cx="4031200" cy="17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r>
              <a:rPr lang="en-US"/>
              <a:t>Click to edit Master subtitle style</a:t>
            </a:r>
            <a:endParaRPr/>
          </a:p>
        </p:txBody>
      </p:sp>
    </p:spTree>
    <p:extLst>
      <p:ext uri="{BB962C8B-B14F-4D97-AF65-F5344CB8AC3E}">
        <p14:creationId xmlns:p14="http://schemas.microsoft.com/office/powerpoint/2010/main" val="407800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61963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285716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17" name="Google Shape;17;p4"/>
          <p:cNvSpPr txBox="1">
            <a:spLocks noGrp="1"/>
          </p:cNvSpPr>
          <p:nvPr>
            <p:ph type="body" idx="1"/>
          </p:nvPr>
        </p:nvSpPr>
        <p:spPr>
          <a:xfrm>
            <a:off x="960000" y="1519600"/>
            <a:ext cx="10272000" cy="46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AutoNum type="arabicPeriod"/>
              <a:defRPr sz="1533"/>
            </a:lvl1pPr>
            <a:lvl2pPr marL="1219170" lvl="1" indent="-406390">
              <a:spcBef>
                <a:spcPts val="2133"/>
              </a:spcBef>
              <a:spcAft>
                <a:spcPts val="0"/>
              </a:spcAft>
              <a:buSzPts val="1200"/>
              <a:buAutoNum type="alphaLcPeriod"/>
              <a:defRPr sz="1600"/>
            </a:lvl2pPr>
            <a:lvl3pPr marL="1828754" lvl="2" indent="-406390">
              <a:spcBef>
                <a:spcPts val="2133"/>
              </a:spcBef>
              <a:spcAft>
                <a:spcPts val="0"/>
              </a:spcAft>
              <a:buSzPts val="1200"/>
              <a:buAutoNum type="romanLcPeriod"/>
              <a:defRPr sz="1600"/>
            </a:lvl3pPr>
            <a:lvl4pPr marL="2438339" lvl="3" indent="-406390">
              <a:spcBef>
                <a:spcPts val="2133"/>
              </a:spcBef>
              <a:spcAft>
                <a:spcPts val="0"/>
              </a:spcAft>
              <a:buSzPts val="1200"/>
              <a:buAutoNum type="arabicPeriod"/>
              <a:defRPr sz="1600"/>
            </a:lvl4pPr>
            <a:lvl5pPr marL="3047924" lvl="4" indent="-406390">
              <a:spcBef>
                <a:spcPts val="2133"/>
              </a:spcBef>
              <a:spcAft>
                <a:spcPts val="0"/>
              </a:spcAft>
              <a:buSzPts val="1200"/>
              <a:buAutoNum type="alphaLcPeriod"/>
              <a:defRPr sz="1600"/>
            </a:lvl5pPr>
            <a:lvl6pPr marL="3657509" lvl="5" indent="-406390">
              <a:spcBef>
                <a:spcPts val="2133"/>
              </a:spcBef>
              <a:spcAft>
                <a:spcPts val="0"/>
              </a:spcAft>
              <a:buSzPts val="1200"/>
              <a:buAutoNum type="romanLcPeriod"/>
              <a:defRPr sz="1600"/>
            </a:lvl6pPr>
            <a:lvl7pPr marL="4267093" lvl="6" indent="-406390">
              <a:spcBef>
                <a:spcPts val="2133"/>
              </a:spcBef>
              <a:spcAft>
                <a:spcPts val="0"/>
              </a:spcAft>
              <a:buSzPts val="1200"/>
              <a:buAutoNum type="arabicPeriod"/>
              <a:defRPr sz="1600"/>
            </a:lvl7pPr>
            <a:lvl8pPr marL="4876678" lvl="7" indent="-406390">
              <a:spcBef>
                <a:spcPts val="2133"/>
              </a:spcBef>
              <a:spcAft>
                <a:spcPts val="0"/>
              </a:spcAft>
              <a:buSzPts val="1200"/>
              <a:buAutoNum type="alphaLcPeriod"/>
              <a:defRPr sz="1600"/>
            </a:lvl8pPr>
            <a:lvl9pPr marL="5486263" lvl="8" indent="-406390">
              <a:spcBef>
                <a:spcPts val="2133"/>
              </a:spcBef>
              <a:spcAft>
                <a:spcPts val="2133"/>
              </a:spcAft>
              <a:buSzPts val="1200"/>
              <a:buAutoNum type="romanLcPeriod"/>
              <a:defRPr sz="1600"/>
            </a:lvl9pPr>
          </a:lstStyle>
          <a:p>
            <a:pPr lvl="0"/>
            <a:r>
              <a:rPr lang="en-US"/>
              <a:t>Click to edit Master text styles</a:t>
            </a:r>
          </a:p>
        </p:txBody>
      </p:sp>
    </p:spTree>
    <p:extLst>
      <p:ext uri="{BB962C8B-B14F-4D97-AF65-F5344CB8AC3E}">
        <p14:creationId xmlns:p14="http://schemas.microsoft.com/office/powerpoint/2010/main" val="357739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r>
              <a:rPr lang="en-US"/>
              <a:t>Click to edit Master title style</a:t>
            </a:r>
            <a:endParaRPr/>
          </a:p>
        </p:txBody>
      </p:sp>
      <p:sp>
        <p:nvSpPr>
          <p:cNvPr id="20" name="Google Shape;20;p5"/>
          <p:cNvSpPr txBox="1">
            <a:spLocks noGrp="1"/>
          </p:cNvSpPr>
          <p:nvPr>
            <p:ph type="subTitle" idx="1"/>
          </p:nvPr>
        </p:nvSpPr>
        <p:spPr>
          <a:xfrm>
            <a:off x="1485900"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21" name="Google Shape;21;p5"/>
          <p:cNvSpPr txBox="1">
            <a:spLocks noGrp="1"/>
          </p:cNvSpPr>
          <p:nvPr>
            <p:ph type="subTitle" idx="2"/>
          </p:nvPr>
        </p:nvSpPr>
        <p:spPr>
          <a:xfrm>
            <a:off x="6695536"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r>
              <a:rPr lang="en-US"/>
              <a:t>Click to edit Master subtitle style</a:t>
            </a:r>
            <a:endParaRPr/>
          </a:p>
        </p:txBody>
      </p:sp>
      <p:sp>
        <p:nvSpPr>
          <p:cNvPr id="22" name="Google Shape;22;p5"/>
          <p:cNvSpPr txBox="1">
            <a:spLocks noGrp="1"/>
          </p:cNvSpPr>
          <p:nvPr>
            <p:ph type="subTitle" idx="3"/>
          </p:nvPr>
        </p:nvSpPr>
        <p:spPr>
          <a:xfrm>
            <a:off x="6695568"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23" name="Google Shape;23;p5"/>
          <p:cNvSpPr txBox="1">
            <a:spLocks noGrp="1"/>
          </p:cNvSpPr>
          <p:nvPr>
            <p:ph type="subTitle" idx="4"/>
          </p:nvPr>
        </p:nvSpPr>
        <p:spPr>
          <a:xfrm>
            <a:off x="1485933"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1015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r>
              <a:rPr lang="en-US"/>
              <a:t>Click to edit Master title style</a:t>
            </a:r>
            <a:endParaRPr/>
          </a:p>
        </p:txBody>
      </p:sp>
    </p:spTree>
    <p:extLst>
      <p:ext uri="{BB962C8B-B14F-4D97-AF65-F5344CB8AC3E}">
        <p14:creationId xmlns:p14="http://schemas.microsoft.com/office/powerpoint/2010/main" val="77657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456200" y="491767"/>
            <a:ext cx="7279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8" name="Google Shape;28;p7"/>
          <p:cNvSpPr txBox="1">
            <a:spLocks noGrp="1"/>
          </p:cNvSpPr>
          <p:nvPr>
            <p:ph type="subTitle" idx="1"/>
          </p:nvPr>
        </p:nvSpPr>
        <p:spPr>
          <a:xfrm>
            <a:off x="2919200" y="1756433"/>
            <a:ext cx="6353600" cy="38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r>
              <a:rPr lang="en-US"/>
              <a:t>Click to edit Master subtitle style</a:t>
            </a:r>
            <a:endParaRPr/>
          </a:p>
        </p:txBody>
      </p:sp>
    </p:spTree>
    <p:extLst>
      <p:ext uri="{BB962C8B-B14F-4D97-AF65-F5344CB8AC3E}">
        <p14:creationId xmlns:p14="http://schemas.microsoft.com/office/powerpoint/2010/main" val="66467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2184400"/>
            <a:ext cx="8490400" cy="228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45945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59299" y="2023833"/>
            <a:ext cx="429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666"/>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3" name="Google Shape;33;p9"/>
          <p:cNvSpPr txBox="1">
            <a:spLocks noGrp="1"/>
          </p:cNvSpPr>
          <p:nvPr>
            <p:ph type="subTitle" idx="1"/>
          </p:nvPr>
        </p:nvSpPr>
        <p:spPr>
          <a:xfrm>
            <a:off x="1859299" y="3317000"/>
            <a:ext cx="4298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326148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4326400"/>
            <a:ext cx="4031200" cy="181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Tree>
    <p:extLst>
      <p:ext uri="{BB962C8B-B14F-4D97-AF65-F5344CB8AC3E}">
        <p14:creationId xmlns:p14="http://schemas.microsoft.com/office/powerpoint/2010/main" val="226973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917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071056730"/>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4"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9" name="Google Shape;159;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80832275"/>
      </p:ext>
    </p:extLst>
  </p:cSld>
  <p:clrMap bg1="lt1" tx1="dk1" bg2="dk2" tx2="lt2" accent1="accent1" accent2="accent2" accent3="accent3" accent4="accent4" accent5="accent5" accent6="accent6" hlink="hlink" folHlink="folHlink"/>
  <p:sldLayoutIdLst>
    <p:sldLayoutId id="214748369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1.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C652-A378-4B57-8861-DD3DFD6225B7}"/>
              </a:ext>
            </a:extLst>
          </p:cNvPr>
          <p:cNvSpPr>
            <a:spLocks noGrp="1"/>
          </p:cNvSpPr>
          <p:nvPr>
            <p:ph type="ctrTitle"/>
          </p:nvPr>
        </p:nvSpPr>
        <p:spPr>
          <a:xfrm>
            <a:off x="2171300" y="815861"/>
            <a:ext cx="7849200" cy="2262800"/>
          </a:xfrm>
        </p:spPr>
        <p:txBody>
          <a:bodyPr>
            <a:normAutofit fontScale="90000"/>
          </a:bodyPr>
          <a:lstStyle/>
          <a:p>
            <a:r>
              <a:rPr lang="en-US"/>
              <a:t>Laporan kegiatan manajemen proyek “Dinus shop”</a:t>
            </a:r>
            <a:endParaRPr lang="en-ID"/>
          </a:p>
        </p:txBody>
      </p:sp>
      <p:sp>
        <p:nvSpPr>
          <p:cNvPr id="3" name="Subtitle 2">
            <a:extLst>
              <a:ext uri="{FF2B5EF4-FFF2-40B4-BE49-F238E27FC236}">
                <a16:creationId xmlns:a16="http://schemas.microsoft.com/office/drawing/2014/main" id="{09F83DD8-EA83-4942-B9F5-B213F45F98DD}"/>
              </a:ext>
            </a:extLst>
          </p:cNvPr>
          <p:cNvSpPr>
            <a:spLocks noGrp="1"/>
          </p:cNvSpPr>
          <p:nvPr>
            <p:ph type="subTitle" idx="1"/>
          </p:nvPr>
        </p:nvSpPr>
        <p:spPr>
          <a:xfrm>
            <a:off x="1827738" y="3437788"/>
            <a:ext cx="8536324" cy="506144"/>
          </a:xfrm>
        </p:spPr>
        <p:txBody>
          <a:bodyPr/>
          <a:lstStyle/>
          <a:p>
            <a:r>
              <a:rPr lang="en-US" sz="1600"/>
              <a:t>Manajer Proyek : </a:t>
            </a:r>
            <a:r>
              <a:rPr lang="en-ID" sz="1600">
                <a:solidFill>
                  <a:srgbClr val="FF0000"/>
                </a:solidFill>
                <a:effectLst/>
                <a:latin typeface="Roboto Mono" panose="020B0604020202020204" charset="0"/>
                <a:ea typeface="Roboto Mono" panose="020B0604020202020204" charset="0"/>
                <a:cs typeface="Times New Roman" panose="02020603050405020304" pitchFamily="18" charset="0"/>
              </a:rPr>
              <a:t>HARIS ADIYATMA FARHAN </a:t>
            </a:r>
            <a:r>
              <a:rPr lang="en-ID" sz="1600">
                <a:solidFill>
                  <a:schemeClr val="bg1"/>
                </a:solidFill>
                <a:effectLst/>
                <a:latin typeface="Roboto Mono" panose="020B0604020202020204" charset="0"/>
                <a:ea typeface="Roboto Mono" panose="020B0604020202020204" charset="0"/>
                <a:cs typeface="Times New Roman" panose="02020603050405020304" pitchFamily="18" charset="0"/>
              </a:rPr>
              <a:t>/ A11.2019.11669</a:t>
            </a:r>
          </a:p>
          <a:p>
            <a:endParaRPr lang="en-ID" sz="1600"/>
          </a:p>
        </p:txBody>
      </p:sp>
      <p:grpSp>
        <p:nvGrpSpPr>
          <p:cNvPr id="81" name="Google Shape;188;p30">
            <a:extLst>
              <a:ext uri="{FF2B5EF4-FFF2-40B4-BE49-F238E27FC236}">
                <a16:creationId xmlns:a16="http://schemas.microsoft.com/office/drawing/2014/main" id="{6EE9D59E-093A-48D3-90CF-94089824AD4E}"/>
              </a:ext>
            </a:extLst>
          </p:cNvPr>
          <p:cNvGrpSpPr/>
          <p:nvPr/>
        </p:nvGrpSpPr>
        <p:grpSpPr>
          <a:xfrm>
            <a:off x="2730029" y="4201649"/>
            <a:ext cx="620683" cy="902210"/>
            <a:chOff x="2446425" y="1033300"/>
            <a:chExt cx="1176650" cy="1710350"/>
          </a:xfrm>
        </p:grpSpPr>
        <p:sp>
          <p:nvSpPr>
            <p:cNvPr id="82" name="Google Shape;189;p30">
              <a:extLst>
                <a:ext uri="{FF2B5EF4-FFF2-40B4-BE49-F238E27FC236}">
                  <a16:creationId xmlns:a16="http://schemas.microsoft.com/office/drawing/2014/main" id="{E8B632E4-47C7-47DC-9C05-4044B207E005}"/>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0;p30">
              <a:extLst>
                <a:ext uri="{FF2B5EF4-FFF2-40B4-BE49-F238E27FC236}">
                  <a16:creationId xmlns:a16="http://schemas.microsoft.com/office/drawing/2014/main" id="{8C6DCACF-F3B5-404B-8F02-52E8A48BD36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1;p30">
              <a:extLst>
                <a:ext uri="{FF2B5EF4-FFF2-40B4-BE49-F238E27FC236}">
                  <a16:creationId xmlns:a16="http://schemas.microsoft.com/office/drawing/2014/main" id="{AE8433D9-DA01-47F0-AF5F-79A7A76D99E6}"/>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2;p30">
              <a:extLst>
                <a:ext uri="{FF2B5EF4-FFF2-40B4-BE49-F238E27FC236}">
                  <a16:creationId xmlns:a16="http://schemas.microsoft.com/office/drawing/2014/main" id="{CA28670A-C906-497D-AF7D-361C40A38B84}"/>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3;p30">
              <a:extLst>
                <a:ext uri="{FF2B5EF4-FFF2-40B4-BE49-F238E27FC236}">
                  <a16:creationId xmlns:a16="http://schemas.microsoft.com/office/drawing/2014/main" id="{D4C04128-7552-488D-83D9-8DCFDDF33CA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4;p30">
              <a:extLst>
                <a:ext uri="{FF2B5EF4-FFF2-40B4-BE49-F238E27FC236}">
                  <a16:creationId xmlns:a16="http://schemas.microsoft.com/office/drawing/2014/main" id="{AA6A6DBD-AC57-4108-BD49-AAFF8D494B4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81;p30">
            <a:extLst>
              <a:ext uri="{FF2B5EF4-FFF2-40B4-BE49-F238E27FC236}">
                <a16:creationId xmlns:a16="http://schemas.microsoft.com/office/drawing/2014/main" id="{E8A9A7C9-842F-4EB9-9CC9-72FB52507D50}"/>
              </a:ext>
            </a:extLst>
          </p:cNvPr>
          <p:cNvGrpSpPr/>
          <p:nvPr/>
        </p:nvGrpSpPr>
        <p:grpSpPr>
          <a:xfrm>
            <a:off x="3572174" y="4349498"/>
            <a:ext cx="742584" cy="1079402"/>
            <a:chOff x="2446425" y="1033300"/>
            <a:chExt cx="1176650" cy="1710350"/>
          </a:xfrm>
        </p:grpSpPr>
        <p:sp>
          <p:nvSpPr>
            <p:cNvPr id="89" name="Google Shape;182;p30">
              <a:extLst>
                <a:ext uri="{FF2B5EF4-FFF2-40B4-BE49-F238E27FC236}">
                  <a16:creationId xmlns:a16="http://schemas.microsoft.com/office/drawing/2014/main" id="{EB6B9EE6-05B1-41A9-827E-B4D505D35BC2}"/>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3;p30">
              <a:extLst>
                <a:ext uri="{FF2B5EF4-FFF2-40B4-BE49-F238E27FC236}">
                  <a16:creationId xmlns:a16="http://schemas.microsoft.com/office/drawing/2014/main" id="{7D7031B5-CE64-4C75-B3B6-A9B0DA106981}"/>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4;p30">
              <a:extLst>
                <a:ext uri="{FF2B5EF4-FFF2-40B4-BE49-F238E27FC236}">
                  <a16:creationId xmlns:a16="http://schemas.microsoft.com/office/drawing/2014/main" id="{33B1B865-BE77-4C14-AFE8-8771E0CC9D1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5;p30">
              <a:extLst>
                <a:ext uri="{FF2B5EF4-FFF2-40B4-BE49-F238E27FC236}">
                  <a16:creationId xmlns:a16="http://schemas.microsoft.com/office/drawing/2014/main" id="{F38EAD5F-FED5-43BF-A2FE-8007829FF427}"/>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6;p30">
              <a:extLst>
                <a:ext uri="{FF2B5EF4-FFF2-40B4-BE49-F238E27FC236}">
                  <a16:creationId xmlns:a16="http://schemas.microsoft.com/office/drawing/2014/main" id="{B254D25B-7D81-42B2-BC92-27FAC8740D1C}"/>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7;p30">
              <a:extLst>
                <a:ext uri="{FF2B5EF4-FFF2-40B4-BE49-F238E27FC236}">
                  <a16:creationId xmlns:a16="http://schemas.microsoft.com/office/drawing/2014/main" id="{60DDC4FD-7E04-408B-AC45-B3B9525C00A2}"/>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74;p30">
            <a:extLst>
              <a:ext uri="{FF2B5EF4-FFF2-40B4-BE49-F238E27FC236}">
                <a16:creationId xmlns:a16="http://schemas.microsoft.com/office/drawing/2014/main" id="{D56E9407-0200-477E-A947-04A9428ED674}"/>
              </a:ext>
            </a:extLst>
          </p:cNvPr>
          <p:cNvGrpSpPr/>
          <p:nvPr/>
        </p:nvGrpSpPr>
        <p:grpSpPr>
          <a:xfrm>
            <a:off x="4532194" y="4544918"/>
            <a:ext cx="851071" cy="1237096"/>
            <a:chOff x="2446425" y="1033300"/>
            <a:chExt cx="1176650" cy="1710350"/>
          </a:xfrm>
        </p:grpSpPr>
        <p:sp>
          <p:nvSpPr>
            <p:cNvPr id="96" name="Google Shape;175;p30">
              <a:extLst>
                <a:ext uri="{FF2B5EF4-FFF2-40B4-BE49-F238E27FC236}">
                  <a16:creationId xmlns:a16="http://schemas.microsoft.com/office/drawing/2014/main" id="{E68A76E2-63E1-4C59-AE9F-F2B1AFB38EAA}"/>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6;p30">
              <a:extLst>
                <a:ext uri="{FF2B5EF4-FFF2-40B4-BE49-F238E27FC236}">
                  <a16:creationId xmlns:a16="http://schemas.microsoft.com/office/drawing/2014/main" id="{BE08741A-53AB-46BA-A8A3-09837CEA2A10}"/>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7;p30">
              <a:extLst>
                <a:ext uri="{FF2B5EF4-FFF2-40B4-BE49-F238E27FC236}">
                  <a16:creationId xmlns:a16="http://schemas.microsoft.com/office/drawing/2014/main" id="{72EA1414-47BA-4ABB-8B1F-B16B16E7751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8;p30">
              <a:extLst>
                <a:ext uri="{FF2B5EF4-FFF2-40B4-BE49-F238E27FC236}">
                  <a16:creationId xmlns:a16="http://schemas.microsoft.com/office/drawing/2014/main" id="{1ABFF873-6DB9-4FBB-8758-BDF76E3715EC}"/>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9;p30">
              <a:extLst>
                <a:ext uri="{FF2B5EF4-FFF2-40B4-BE49-F238E27FC236}">
                  <a16:creationId xmlns:a16="http://schemas.microsoft.com/office/drawing/2014/main" id="{9A60F202-3FCB-459A-B02D-ADD58DBEE9AB}"/>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p30">
              <a:extLst>
                <a:ext uri="{FF2B5EF4-FFF2-40B4-BE49-F238E27FC236}">
                  <a16:creationId xmlns:a16="http://schemas.microsoft.com/office/drawing/2014/main" id="{0BBAD20D-05C4-44F7-9B12-46AFE0EE371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67;p30">
            <a:extLst>
              <a:ext uri="{FF2B5EF4-FFF2-40B4-BE49-F238E27FC236}">
                <a16:creationId xmlns:a16="http://schemas.microsoft.com/office/drawing/2014/main" id="{35C10210-9BD2-44DB-A07A-432BD25B28D5}"/>
              </a:ext>
            </a:extLst>
          </p:cNvPr>
          <p:cNvGrpSpPr/>
          <p:nvPr/>
        </p:nvGrpSpPr>
        <p:grpSpPr>
          <a:xfrm>
            <a:off x="5596412" y="4694629"/>
            <a:ext cx="998976" cy="1452087"/>
            <a:chOff x="2446425" y="1033300"/>
            <a:chExt cx="1176650" cy="1710350"/>
          </a:xfrm>
        </p:grpSpPr>
        <p:sp>
          <p:nvSpPr>
            <p:cNvPr id="104" name="Google Shape;168;p30">
              <a:extLst>
                <a:ext uri="{FF2B5EF4-FFF2-40B4-BE49-F238E27FC236}">
                  <a16:creationId xmlns:a16="http://schemas.microsoft.com/office/drawing/2014/main" id="{E5EB8333-1AB3-4156-BC5B-E16FB08B3541}"/>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9;p30">
              <a:extLst>
                <a:ext uri="{FF2B5EF4-FFF2-40B4-BE49-F238E27FC236}">
                  <a16:creationId xmlns:a16="http://schemas.microsoft.com/office/drawing/2014/main" id="{AB57A515-6AA2-49B4-BB0C-D2398DC1BF7D}"/>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p30">
              <a:extLst>
                <a:ext uri="{FF2B5EF4-FFF2-40B4-BE49-F238E27FC236}">
                  <a16:creationId xmlns:a16="http://schemas.microsoft.com/office/drawing/2014/main" id="{27DA7A5B-A2C6-4ECA-AAB1-E421C2B6902B}"/>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1;p30">
              <a:extLst>
                <a:ext uri="{FF2B5EF4-FFF2-40B4-BE49-F238E27FC236}">
                  <a16:creationId xmlns:a16="http://schemas.microsoft.com/office/drawing/2014/main" id="{9B40DF2F-0EBC-4975-AA80-95B6145703E1}"/>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2;p30">
              <a:extLst>
                <a:ext uri="{FF2B5EF4-FFF2-40B4-BE49-F238E27FC236}">
                  <a16:creationId xmlns:a16="http://schemas.microsoft.com/office/drawing/2014/main" id="{9AF2F173-30AF-47B9-8CD2-7F78226B704A}"/>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3;p30">
              <a:extLst>
                <a:ext uri="{FF2B5EF4-FFF2-40B4-BE49-F238E27FC236}">
                  <a16:creationId xmlns:a16="http://schemas.microsoft.com/office/drawing/2014/main" id="{4E37DFC0-4882-4935-A7F7-358E9D7B55A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95;p30">
            <a:extLst>
              <a:ext uri="{FF2B5EF4-FFF2-40B4-BE49-F238E27FC236}">
                <a16:creationId xmlns:a16="http://schemas.microsoft.com/office/drawing/2014/main" id="{D372EBBB-EF14-4930-BEA9-0302D851A59F}"/>
              </a:ext>
            </a:extLst>
          </p:cNvPr>
          <p:cNvGrpSpPr/>
          <p:nvPr/>
        </p:nvGrpSpPr>
        <p:grpSpPr>
          <a:xfrm flipH="1">
            <a:off x="6808535" y="4562947"/>
            <a:ext cx="851071" cy="1237096"/>
            <a:chOff x="2446425" y="1033300"/>
            <a:chExt cx="1176650" cy="1710350"/>
          </a:xfrm>
        </p:grpSpPr>
        <p:sp>
          <p:nvSpPr>
            <p:cNvPr id="111" name="Google Shape;196;p30">
              <a:extLst>
                <a:ext uri="{FF2B5EF4-FFF2-40B4-BE49-F238E27FC236}">
                  <a16:creationId xmlns:a16="http://schemas.microsoft.com/office/drawing/2014/main" id="{92A99AEE-E008-4D46-A42C-C380A74ED44E}"/>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p30">
              <a:extLst>
                <a:ext uri="{FF2B5EF4-FFF2-40B4-BE49-F238E27FC236}">
                  <a16:creationId xmlns:a16="http://schemas.microsoft.com/office/drawing/2014/main" id="{E6C71600-9EBC-4EF0-B4F3-9D6857933CA2}"/>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8;p30">
              <a:extLst>
                <a:ext uri="{FF2B5EF4-FFF2-40B4-BE49-F238E27FC236}">
                  <a16:creationId xmlns:a16="http://schemas.microsoft.com/office/drawing/2014/main" id="{83792389-A21D-46C3-A3F5-CF87AB1AD1A4}"/>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9;p30">
              <a:extLst>
                <a:ext uri="{FF2B5EF4-FFF2-40B4-BE49-F238E27FC236}">
                  <a16:creationId xmlns:a16="http://schemas.microsoft.com/office/drawing/2014/main" id="{46850FC1-0FBC-4ED7-ACB4-667830358E3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0;p30">
              <a:extLst>
                <a:ext uri="{FF2B5EF4-FFF2-40B4-BE49-F238E27FC236}">
                  <a16:creationId xmlns:a16="http://schemas.microsoft.com/office/drawing/2014/main" id="{985C1BE8-1C81-4439-8898-544A741C6E5D}"/>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1;p30">
              <a:extLst>
                <a:ext uri="{FF2B5EF4-FFF2-40B4-BE49-F238E27FC236}">
                  <a16:creationId xmlns:a16="http://schemas.microsoft.com/office/drawing/2014/main" id="{99086A1C-7AF6-420A-AA85-EBB424B17B6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02;p30">
            <a:extLst>
              <a:ext uri="{FF2B5EF4-FFF2-40B4-BE49-F238E27FC236}">
                <a16:creationId xmlns:a16="http://schemas.microsoft.com/office/drawing/2014/main" id="{FC8B0136-DCC2-4923-AD5C-78B98C3CDF54}"/>
              </a:ext>
            </a:extLst>
          </p:cNvPr>
          <p:cNvGrpSpPr/>
          <p:nvPr/>
        </p:nvGrpSpPr>
        <p:grpSpPr>
          <a:xfrm flipH="1">
            <a:off x="7881861" y="4490183"/>
            <a:ext cx="742584" cy="1079402"/>
            <a:chOff x="2446425" y="1033300"/>
            <a:chExt cx="1176650" cy="1710350"/>
          </a:xfrm>
        </p:grpSpPr>
        <p:sp>
          <p:nvSpPr>
            <p:cNvPr id="125" name="Google Shape;203;p30">
              <a:extLst>
                <a:ext uri="{FF2B5EF4-FFF2-40B4-BE49-F238E27FC236}">
                  <a16:creationId xmlns:a16="http://schemas.microsoft.com/office/drawing/2014/main" id="{F234967A-7BC0-41AB-9F90-A4497D8F64CD}"/>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4;p30">
              <a:extLst>
                <a:ext uri="{FF2B5EF4-FFF2-40B4-BE49-F238E27FC236}">
                  <a16:creationId xmlns:a16="http://schemas.microsoft.com/office/drawing/2014/main" id="{80DCEA6D-D787-4575-9168-6DB8A4BD2D1D}"/>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5;p30">
              <a:extLst>
                <a:ext uri="{FF2B5EF4-FFF2-40B4-BE49-F238E27FC236}">
                  <a16:creationId xmlns:a16="http://schemas.microsoft.com/office/drawing/2014/main" id="{22C024D8-72FB-481A-B973-9BC5C1C5909B}"/>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6;p30">
              <a:extLst>
                <a:ext uri="{FF2B5EF4-FFF2-40B4-BE49-F238E27FC236}">
                  <a16:creationId xmlns:a16="http://schemas.microsoft.com/office/drawing/2014/main" id="{3C674BE4-788E-4D0B-A99C-D34061860CBB}"/>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7;p30">
              <a:extLst>
                <a:ext uri="{FF2B5EF4-FFF2-40B4-BE49-F238E27FC236}">
                  <a16:creationId xmlns:a16="http://schemas.microsoft.com/office/drawing/2014/main" id="{8EB65D6D-B0C4-4670-A041-D8492862B71B}"/>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8;p30">
              <a:extLst>
                <a:ext uri="{FF2B5EF4-FFF2-40B4-BE49-F238E27FC236}">
                  <a16:creationId xmlns:a16="http://schemas.microsoft.com/office/drawing/2014/main" id="{35136C91-BA20-42E3-9772-B4A1040489E6}"/>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209;p30">
            <a:extLst>
              <a:ext uri="{FF2B5EF4-FFF2-40B4-BE49-F238E27FC236}">
                <a16:creationId xmlns:a16="http://schemas.microsoft.com/office/drawing/2014/main" id="{DA8A0F08-02A0-4B7D-B3B6-76200DFCDC73}"/>
              </a:ext>
            </a:extLst>
          </p:cNvPr>
          <p:cNvGrpSpPr/>
          <p:nvPr/>
        </p:nvGrpSpPr>
        <p:grpSpPr>
          <a:xfrm flipH="1">
            <a:off x="8802978" y="4339716"/>
            <a:ext cx="620683" cy="902210"/>
            <a:chOff x="2446425" y="1033300"/>
            <a:chExt cx="1176650" cy="1710350"/>
          </a:xfrm>
        </p:grpSpPr>
        <p:sp>
          <p:nvSpPr>
            <p:cNvPr id="132" name="Google Shape;210;p30">
              <a:extLst>
                <a:ext uri="{FF2B5EF4-FFF2-40B4-BE49-F238E27FC236}">
                  <a16:creationId xmlns:a16="http://schemas.microsoft.com/office/drawing/2014/main" id="{1D145FFE-F828-4FC3-A7F6-6435522292A4}"/>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1;p30">
              <a:extLst>
                <a:ext uri="{FF2B5EF4-FFF2-40B4-BE49-F238E27FC236}">
                  <a16:creationId xmlns:a16="http://schemas.microsoft.com/office/drawing/2014/main" id="{D7D2E820-6CD2-4CC7-88A4-F6907ABCC88C}"/>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2;p30">
              <a:extLst>
                <a:ext uri="{FF2B5EF4-FFF2-40B4-BE49-F238E27FC236}">
                  <a16:creationId xmlns:a16="http://schemas.microsoft.com/office/drawing/2014/main" id="{FCC27EF5-A88A-44D9-B55E-95CA8DFDB7EB}"/>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3;p30">
              <a:extLst>
                <a:ext uri="{FF2B5EF4-FFF2-40B4-BE49-F238E27FC236}">
                  <a16:creationId xmlns:a16="http://schemas.microsoft.com/office/drawing/2014/main" id="{C5405B6D-4FA5-46B9-8D48-87DB44F7C115}"/>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14;p30">
              <a:extLst>
                <a:ext uri="{FF2B5EF4-FFF2-40B4-BE49-F238E27FC236}">
                  <a16:creationId xmlns:a16="http://schemas.microsoft.com/office/drawing/2014/main" id="{42CE87C8-70F3-4A7E-A3CC-2091BFE2BD23}"/>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15;p30">
              <a:extLst>
                <a:ext uri="{FF2B5EF4-FFF2-40B4-BE49-F238E27FC236}">
                  <a16:creationId xmlns:a16="http://schemas.microsoft.com/office/drawing/2014/main" id="{B563519A-1B84-47D2-88B8-5829CC3882D4}"/>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646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2500"/>
                                        <p:tgtEl>
                                          <p:spTgt spid="81"/>
                                        </p:tgtEl>
                                        <p:attrNameLst>
                                          <p:attrName>ppt_y</p:attrName>
                                        </p:attrNameLst>
                                      </p:cBhvr>
                                      <p:tavLst>
                                        <p:tav tm="0">
                                          <p:val>
                                            <p:strVal val="#ppt_y+1"/>
                                          </p:val>
                                        </p:tav>
                                        <p:tav tm="100000">
                                          <p:val>
                                            <p:strVal val="#ppt_y"/>
                                          </p:val>
                                        </p:tav>
                                      </p:tavLst>
                                    </p:anim>
                                  </p:childTnLst>
                                </p:cTn>
                              </p:par>
                            </p:childTnLst>
                          </p:cTn>
                        </p:par>
                        <p:par>
                          <p:cTn id="8" fill="hold">
                            <p:stCondLst>
                              <p:cond delay="2500"/>
                            </p:stCondLst>
                            <p:childTnLst>
                              <p:par>
                                <p:cTn id="9" presetID="2" presetClass="entr" presetSubtype="4"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2500"/>
                                        <p:tgtEl>
                                          <p:spTgt spid="88"/>
                                        </p:tgtEl>
                                        <p:attrNameLst>
                                          <p:attrName>ppt_y</p:attrName>
                                        </p:attrNameLst>
                                      </p:cBhvr>
                                      <p:tavLst>
                                        <p:tav tm="0">
                                          <p:val>
                                            <p:strVal val="#ppt_y+1"/>
                                          </p:val>
                                        </p:tav>
                                        <p:tav tm="100000">
                                          <p:val>
                                            <p:strVal val="#ppt_y"/>
                                          </p:val>
                                        </p:tav>
                                      </p:tavLst>
                                    </p:anim>
                                  </p:childTnLst>
                                </p:cTn>
                              </p:par>
                            </p:childTnLst>
                          </p:cTn>
                        </p:par>
                        <p:par>
                          <p:cTn id="12" fill="hold">
                            <p:stCondLst>
                              <p:cond delay="5000"/>
                            </p:stCondLst>
                            <p:childTnLst>
                              <p:par>
                                <p:cTn id="13" presetID="2" presetClass="entr" presetSubtype="4"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2500"/>
                                        <p:tgtEl>
                                          <p:spTgt spid="95"/>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 calcmode="lin" valueType="num">
                                      <p:cBhvr additive="base">
                                        <p:cTn id="18" dur="2500"/>
                                        <p:tgtEl>
                                          <p:spTgt spid="10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2500"/>
                                        <p:tgtEl>
                                          <p:spTgt spid="110"/>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 calcmode="lin" valueType="num">
                                      <p:cBhvr additive="base">
                                        <p:cTn id="24" dur="2500"/>
                                        <p:tgtEl>
                                          <p:spTgt spid="124"/>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2500"/>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Pengadaan Barang</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2456200" y="1948939"/>
            <a:ext cx="7279600" cy="3858400"/>
          </a:xfrm>
        </p:spPr>
        <p:txBody>
          <a:bodyPr/>
          <a:lstStyle/>
          <a:p>
            <a:pPr marL="76200" indent="0" algn="just">
              <a:buNone/>
            </a:pPr>
            <a:r>
              <a:rPr lang="id-ID" sz="2400"/>
              <a:t>Salah satu informasi yang dibutuhkan oleh perusahaan yaitu informasi mengenai persediaan barang. Disini kita harus tetap sedia memenuhi barang yang akan kita jual dengan selalu siap sedia, agar disaat pembeli ingin melakukan pembelian dalam jumlah besar barang selalu siap untuk di perdagangkan.</a:t>
            </a:r>
          </a:p>
          <a:p>
            <a:pPr marL="76200" indent="0" algn="just">
              <a:buNone/>
            </a:pPr>
            <a:endParaRPr lang="id-ID"/>
          </a:p>
          <a:p>
            <a:pPr marL="139700" indent="0" algn="just">
              <a:buNone/>
            </a:pPr>
            <a:endParaRPr lang="en-ID"/>
          </a:p>
        </p:txBody>
      </p:sp>
      <p:grpSp>
        <p:nvGrpSpPr>
          <p:cNvPr id="4" name="Google Shape;3788;p65">
            <a:extLst>
              <a:ext uri="{FF2B5EF4-FFF2-40B4-BE49-F238E27FC236}">
                <a16:creationId xmlns:a16="http://schemas.microsoft.com/office/drawing/2014/main" id="{A71179A2-38C6-4906-BD75-725F473CF31F}"/>
              </a:ext>
            </a:extLst>
          </p:cNvPr>
          <p:cNvGrpSpPr/>
          <p:nvPr/>
        </p:nvGrpSpPr>
        <p:grpSpPr>
          <a:xfrm flipH="1">
            <a:off x="11073229" y="5034644"/>
            <a:ext cx="695949" cy="1011615"/>
            <a:chOff x="2446425" y="1033300"/>
            <a:chExt cx="1176650" cy="1710350"/>
          </a:xfrm>
        </p:grpSpPr>
        <p:sp>
          <p:nvSpPr>
            <p:cNvPr id="5" name="Google Shape;3789;p65">
              <a:extLst>
                <a:ext uri="{FF2B5EF4-FFF2-40B4-BE49-F238E27FC236}">
                  <a16:creationId xmlns:a16="http://schemas.microsoft.com/office/drawing/2014/main" id="{6C8B1DA1-FC4D-4339-9A95-A8D39BE21730}"/>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6" name="Google Shape;3790;p65">
              <a:extLst>
                <a:ext uri="{FF2B5EF4-FFF2-40B4-BE49-F238E27FC236}">
                  <a16:creationId xmlns:a16="http://schemas.microsoft.com/office/drawing/2014/main" id="{C82F1E48-7B54-49DF-8EE7-05E4D8A23E2A}"/>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791;p65">
              <a:extLst>
                <a:ext uri="{FF2B5EF4-FFF2-40B4-BE49-F238E27FC236}">
                  <a16:creationId xmlns:a16="http://schemas.microsoft.com/office/drawing/2014/main" id="{9A74D638-F58F-431A-A23D-33C1A1178CD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8" name="Google Shape;3792;p65">
              <a:extLst>
                <a:ext uri="{FF2B5EF4-FFF2-40B4-BE49-F238E27FC236}">
                  <a16:creationId xmlns:a16="http://schemas.microsoft.com/office/drawing/2014/main" id="{9562E1FE-9C06-4434-BBBF-2A31F31A0D9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793;p65">
              <a:extLst>
                <a:ext uri="{FF2B5EF4-FFF2-40B4-BE49-F238E27FC236}">
                  <a16:creationId xmlns:a16="http://schemas.microsoft.com/office/drawing/2014/main" id="{C2C2A44B-3B94-47DE-8C6E-6CB678C13261}"/>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794;p65">
              <a:extLst>
                <a:ext uri="{FF2B5EF4-FFF2-40B4-BE49-F238E27FC236}">
                  <a16:creationId xmlns:a16="http://schemas.microsoft.com/office/drawing/2014/main" id="{9A614FE5-1D64-43FD-9780-E8DE8D4F2F0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795;p65">
            <a:extLst>
              <a:ext uri="{FF2B5EF4-FFF2-40B4-BE49-F238E27FC236}">
                <a16:creationId xmlns:a16="http://schemas.microsoft.com/office/drawing/2014/main" id="{1C1C6B3C-BD05-4DF6-8BA6-19917DBA9516}"/>
              </a:ext>
            </a:extLst>
          </p:cNvPr>
          <p:cNvGrpSpPr/>
          <p:nvPr/>
        </p:nvGrpSpPr>
        <p:grpSpPr>
          <a:xfrm flipH="1">
            <a:off x="10328241" y="2868026"/>
            <a:ext cx="959352" cy="1046711"/>
            <a:chOff x="5316699" y="4268950"/>
            <a:chExt cx="926731" cy="1011249"/>
          </a:xfrm>
        </p:grpSpPr>
        <p:sp>
          <p:nvSpPr>
            <p:cNvPr id="12" name="Google Shape;3796;p65">
              <a:extLst>
                <a:ext uri="{FF2B5EF4-FFF2-40B4-BE49-F238E27FC236}">
                  <a16:creationId xmlns:a16="http://schemas.microsoft.com/office/drawing/2014/main" id="{2D4E3C9D-5863-452F-A332-56B29671B70D}"/>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 name="Google Shape;3797;p65">
              <a:extLst>
                <a:ext uri="{FF2B5EF4-FFF2-40B4-BE49-F238E27FC236}">
                  <a16:creationId xmlns:a16="http://schemas.microsoft.com/office/drawing/2014/main" id="{2DC32B9F-8B22-4F99-906F-A6B6BBA46566}"/>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798;p65">
              <a:extLst>
                <a:ext uri="{FF2B5EF4-FFF2-40B4-BE49-F238E27FC236}">
                  <a16:creationId xmlns:a16="http://schemas.microsoft.com/office/drawing/2014/main" id="{72DCCD45-C5B0-407C-921F-0E9A4C207957}"/>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5" name="Google Shape;3799;p65">
              <a:extLst>
                <a:ext uri="{FF2B5EF4-FFF2-40B4-BE49-F238E27FC236}">
                  <a16:creationId xmlns:a16="http://schemas.microsoft.com/office/drawing/2014/main" id="{BE81882B-6DA1-4C83-8E2F-A9A458F431E9}"/>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00;p65">
              <a:extLst>
                <a:ext uri="{FF2B5EF4-FFF2-40B4-BE49-F238E27FC236}">
                  <a16:creationId xmlns:a16="http://schemas.microsoft.com/office/drawing/2014/main" id="{6EC70358-AF7A-460E-B4F7-A4E94772D4DB}"/>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01;p65">
              <a:extLst>
                <a:ext uri="{FF2B5EF4-FFF2-40B4-BE49-F238E27FC236}">
                  <a16:creationId xmlns:a16="http://schemas.microsoft.com/office/drawing/2014/main" id="{A3EC1AAA-E2E6-42C2-A89A-B54C2784136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09;p65">
            <a:extLst>
              <a:ext uri="{FF2B5EF4-FFF2-40B4-BE49-F238E27FC236}">
                <a16:creationId xmlns:a16="http://schemas.microsoft.com/office/drawing/2014/main" id="{85652318-6E12-428A-A0C8-0601E24F32B0}"/>
              </a:ext>
            </a:extLst>
          </p:cNvPr>
          <p:cNvGrpSpPr/>
          <p:nvPr/>
        </p:nvGrpSpPr>
        <p:grpSpPr>
          <a:xfrm>
            <a:off x="10600935" y="474845"/>
            <a:ext cx="1168423" cy="1274713"/>
            <a:chOff x="5316699" y="4268950"/>
            <a:chExt cx="926731" cy="1011249"/>
          </a:xfrm>
        </p:grpSpPr>
        <p:sp>
          <p:nvSpPr>
            <p:cNvPr id="19" name="Google Shape;3810;p65">
              <a:extLst>
                <a:ext uri="{FF2B5EF4-FFF2-40B4-BE49-F238E27FC236}">
                  <a16:creationId xmlns:a16="http://schemas.microsoft.com/office/drawing/2014/main" id="{E51BDCA8-3967-4342-BF04-D6C1464E65C6}"/>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 name="Google Shape;3811;p65">
              <a:extLst>
                <a:ext uri="{FF2B5EF4-FFF2-40B4-BE49-F238E27FC236}">
                  <a16:creationId xmlns:a16="http://schemas.microsoft.com/office/drawing/2014/main" id="{1B89C8E3-FA32-40C7-A971-053FCFA58AC8}"/>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12;p65">
              <a:extLst>
                <a:ext uri="{FF2B5EF4-FFF2-40B4-BE49-F238E27FC236}">
                  <a16:creationId xmlns:a16="http://schemas.microsoft.com/office/drawing/2014/main" id="{22E6DD92-1679-4E64-A509-A4B2D879B25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 name="Google Shape;3813;p65">
              <a:extLst>
                <a:ext uri="{FF2B5EF4-FFF2-40B4-BE49-F238E27FC236}">
                  <a16:creationId xmlns:a16="http://schemas.microsoft.com/office/drawing/2014/main" id="{FD538804-7B73-45E1-9A79-95E910C9A97F}"/>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14;p65">
              <a:extLst>
                <a:ext uri="{FF2B5EF4-FFF2-40B4-BE49-F238E27FC236}">
                  <a16:creationId xmlns:a16="http://schemas.microsoft.com/office/drawing/2014/main" id="{F1C48855-1666-4177-99EC-57160A8ADCC4}"/>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15;p65">
              <a:extLst>
                <a:ext uri="{FF2B5EF4-FFF2-40B4-BE49-F238E27FC236}">
                  <a16:creationId xmlns:a16="http://schemas.microsoft.com/office/drawing/2014/main" id="{0CBA7A17-FE4C-4987-9587-ADDC4A01480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25" name="Google Shape;3802;p65">
            <a:extLst>
              <a:ext uri="{FF2B5EF4-FFF2-40B4-BE49-F238E27FC236}">
                <a16:creationId xmlns:a16="http://schemas.microsoft.com/office/drawing/2014/main" id="{68860C8F-6738-463A-A266-7DEEFD63CECC}"/>
              </a:ext>
            </a:extLst>
          </p:cNvPr>
          <p:cNvGrpSpPr/>
          <p:nvPr/>
        </p:nvGrpSpPr>
        <p:grpSpPr>
          <a:xfrm>
            <a:off x="764419" y="2700343"/>
            <a:ext cx="1168423" cy="1274713"/>
            <a:chOff x="5316699" y="4268950"/>
            <a:chExt cx="926731" cy="1011249"/>
          </a:xfrm>
        </p:grpSpPr>
        <p:sp>
          <p:nvSpPr>
            <p:cNvPr id="26" name="Google Shape;3803;p65">
              <a:extLst>
                <a:ext uri="{FF2B5EF4-FFF2-40B4-BE49-F238E27FC236}">
                  <a16:creationId xmlns:a16="http://schemas.microsoft.com/office/drawing/2014/main" id="{AC672F28-72A0-4808-8935-44F94F965372}"/>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7" name="Google Shape;3804;p65">
              <a:extLst>
                <a:ext uri="{FF2B5EF4-FFF2-40B4-BE49-F238E27FC236}">
                  <a16:creationId xmlns:a16="http://schemas.microsoft.com/office/drawing/2014/main" id="{19EEA119-61F7-4B64-B27B-AD348685FF41}"/>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 name="Google Shape;3805;p65">
              <a:extLst>
                <a:ext uri="{FF2B5EF4-FFF2-40B4-BE49-F238E27FC236}">
                  <a16:creationId xmlns:a16="http://schemas.microsoft.com/office/drawing/2014/main" id="{3AC50CBE-766E-43B2-BDE4-0E654707BA8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9" name="Google Shape;3806;p65">
              <a:extLst>
                <a:ext uri="{FF2B5EF4-FFF2-40B4-BE49-F238E27FC236}">
                  <a16:creationId xmlns:a16="http://schemas.microsoft.com/office/drawing/2014/main" id="{8B6D0090-2B22-4C8A-A14E-D9FC64F84404}"/>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0" name="Google Shape;3807;p65">
              <a:extLst>
                <a:ext uri="{FF2B5EF4-FFF2-40B4-BE49-F238E27FC236}">
                  <a16:creationId xmlns:a16="http://schemas.microsoft.com/office/drawing/2014/main" id="{A8D2DD4E-9DE9-4DF7-97A9-8FAF008E1BB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1" name="Google Shape;3808;p65">
              <a:extLst>
                <a:ext uri="{FF2B5EF4-FFF2-40B4-BE49-F238E27FC236}">
                  <a16:creationId xmlns:a16="http://schemas.microsoft.com/office/drawing/2014/main" id="{0224E7F2-DBB6-4B77-BFE3-FB3864C4ADA3}"/>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2" name="Google Shape;3816;p65">
            <a:extLst>
              <a:ext uri="{FF2B5EF4-FFF2-40B4-BE49-F238E27FC236}">
                <a16:creationId xmlns:a16="http://schemas.microsoft.com/office/drawing/2014/main" id="{C598D26B-5BD8-4744-9966-D30B4DFBE98F}"/>
              </a:ext>
            </a:extLst>
          </p:cNvPr>
          <p:cNvGrpSpPr/>
          <p:nvPr/>
        </p:nvGrpSpPr>
        <p:grpSpPr>
          <a:xfrm flipH="1">
            <a:off x="959996" y="572041"/>
            <a:ext cx="959352" cy="1046711"/>
            <a:chOff x="5316699" y="4268950"/>
            <a:chExt cx="926731" cy="1011249"/>
          </a:xfrm>
        </p:grpSpPr>
        <p:sp>
          <p:nvSpPr>
            <p:cNvPr id="33" name="Google Shape;3817;p65">
              <a:extLst>
                <a:ext uri="{FF2B5EF4-FFF2-40B4-BE49-F238E27FC236}">
                  <a16:creationId xmlns:a16="http://schemas.microsoft.com/office/drawing/2014/main" id="{E81A7D7F-47E5-445F-8147-B285E53E71AF}"/>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 name="Google Shape;3818;p65">
              <a:extLst>
                <a:ext uri="{FF2B5EF4-FFF2-40B4-BE49-F238E27FC236}">
                  <a16:creationId xmlns:a16="http://schemas.microsoft.com/office/drawing/2014/main" id="{C0B4B284-CFE2-4C97-996A-435C3F2F8AC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5" name="Google Shape;3819;p65">
              <a:extLst>
                <a:ext uri="{FF2B5EF4-FFF2-40B4-BE49-F238E27FC236}">
                  <a16:creationId xmlns:a16="http://schemas.microsoft.com/office/drawing/2014/main" id="{9C186A17-A37A-4B82-A0AB-DA97CFBF3BD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6" name="Google Shape;3820;p65">
              <a:extLst>
                <a:ext uri="{FF2B5EF4-FFF2-40B4-BE49-F238E27FC236}">
                  <a16:creationId xmlns:a16="http://schemas.microsoft.com/office/drawing/2014/main" id="{81D36D48-5414-4150-A671-4C6C54B12DC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7" name="Google Shape;3821;p65">
              <a:extLst>
                <a:ext uri="{FF2B5EF4-FFF2-40B4-BE49-F238E27FC236}">
                  <a16:creationId xmlns:a16="http://schemas.microsoft.com/office/drawing/2014/main" id="{22E482AA-8521-4BBE-9434-5A51712D77F6}"/>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8" name="Google Shape;3822;p65">
              <a:extLst>
                <a:ext uri="{FF2B5EF4-FFF2-40B4-BE49-F238E27FC236}">
                  <a16:creationId xmlns:a16="http://schemas.microsoft.com/office/drawing/2014/main" id="{CC5ED3EB-FDCA-433D-87FE-82BDF9FC80AD}"/>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 name="Google Shape;3823;p65">
            <a:extLst>
              <a:ext uri="{FF2B5EF4-FFF2-40B4-BE49-F238E27FC236}">
                <a16:creationId xmlns:a16="http://schemas.microsoft.com/office/drawing/2014/main" id="{09F042CD-0783-41A1-8865-7E5353DA8C0E}"/>
              </a:ext>
            </a:extLst>
          </p:cNvPr>
          <p:cNvGrpSpPr/>
          <p:nvPr/>
        </p:nvGrpSpPr>
        <p:grpSpPr>
          <a:xfrm>
            <a:off x="959800" y="5056647"/>
            <a:ext cx="695949" cy="1011615"/>
            <a:chOff x="2446425" y="1033300"/>
            <a:chExt cx="1176650" cy="1710350"/>
          </a:xfrm>
        </p:grpSpPr>
        <p:sp>
          <p:nvSpPr>
            <p:cNvPr id="40" name="Google Shape;3824;p65">
              <a:extLst>
                <a:ext uri="{FF2B5EF4-FFF2-40B4-BE49-F238E27FC236}">
                  <a16:creationId xmlns:a16="http://schemas.microsoft.com/office/drawing/2014/main" id="{C52E7D49-0849-4AE0-A760-731A5D61E092}"/>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41" name="Google Shape;3825;p65">
              <a:extLst>
                <a:ext uri="{FF2B5EF4-FFF2-40B4-BE49-F238E27FC236}">
                  <a16:creationId xmlns:a16="http://schemas.microsoft.com/office/drawing/2014/main" id="{2111E9BA-A15F-4521-BD29-617F053F51DE}"/>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2" name="Google Shape;3826;p65">
              <a:extLst>
                <a:ext uri="{FF2B5EF4-FFF2-40B4-BE49-F238E27FC236}">
                  <a16:creationId xmlns:a16="http://schemas.microsoft.com/office/drawing/2014/main" id="{8D723744-0212-4449-90B4-675DD782B5B6}"/>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43" name="Google Shape;3827;p65">
              <a:extLst>
                <a:ext uri="{FF2B5EF4-FFF2-40B4-BE49-F238E27FC236}">
                  <a16:creationId xmlns:a16="http://schemas.microsoft.com/office/drawing/2014/main" id="{CF634D6A-CD69-480F-A059-676549565E73}"/>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4" name="Google Shape;3828;p65">
              <a:extLst>
                <a:ext uri="{FF2B5EF4-FFF2-40B4-BE49-F238E27FC236}">
                  <a16:creationId xmlns:a16="http://schemas.microsoft.com/office/drawing/2014/main" id="{584D9382-0C38-4AEE-8B28-BFCDF4602256}"/>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5" name="Google Shape;3829;p65">
              <a:extLst>
                <a:ext uri="{FF2B5EF4-FFF2-40B4-BE49-F238E27FC236}">
                  <a16:creationId xmlns:a16="http://schemas.microsoft.com/office/drawing/2014/main" id="{155B2F1F-362F-43E4-A6B6-4AC253B82512}"/>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33151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5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par>
                                <p:cTn id="11" presetID="8" presetClass="emph" presetSubtype="0" fill="hold" nodeType="withEffect">
                                  <p:stCondLst>
                                    <p:cond delay="0"/>
                                  </p:stCondLst>
                                  <p:childTnLst>
                                    <p:animRot by="-21600000">
                                      <p:cBhvr>
                                        <p:cTn id="12" dur="4700" fill="hold"/>
                                        <p:tgtEl>
                                          <p:spTgt spid="25"/>
                                        </p:tgtEl>
                                        <p:attrNameLst>
                                          <p:attrName>r</p:attrName>
                                        </p:attrNameLst>
                                      </p:cBhvr>
                                    </p:animRot>
                                  </p:childTnLst>
                                </p:cTn>
                              </p:par>
                              <p:par>
                                <p:cTn id="13" presetID="8" presetClass="emph" presetSubtype="0" fill="hold" nodeType="withEffect">
                                  <p:stCondLst>
                                    <p:cond delay="0"/>
                                  </p:stCondLst>
                                  <p:childTnLst>
                                    <p:animRot by="-21600000">
                                      <p:cBhvr>
                                        <p:cTn id="14" dur="4000" fill="hold"/>
                                        <p:tgtEl>
                                          <p:spTgt spid="32"/>
                                        </p:tgtEl>
                                        <p:attrNameLst>
                                          <p:attrName>r</p:attrName>
                                        </p:attrNameLst>
                                      </p:cBhvr>
                                    </p:animRot>
                                  </p:childTnLst>
                                </p:cTn>
                              </p:par>
                              <p:par>
                                <p:cTn id="15" presetID="8" presetClass="emph" presetSubtype="0" fill="hold" nodeType="withEffect">
                                  <p:stCondLst>
                                    <p:cond delay="0"/>
                                  </p:stCondLst>
                                  <p:childTnLst>
                                    <p:animRot by="-21600000">
                                      <p:cBhvr>
                                        <p:cTn id="16" dur="4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Penjualan Barang</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1932842" y="1836684"/>
            <a:ext cx="8326316" cy="3858400"/>
          </a:xfrm>
        </p:spPr>
        <p:txBody>
          <a:bodyPr/>
          <a:lstStyle/>
          <a:p>
            <a:pPr marL="76200" indent="0" algn="just">
              <a:buNone/>
            </a:pPr>
            <a:endParaRPr lang="id-ID" sz="2400"/>
          </a:p>
          <a:p>
            <a:pPr marL="76200" indent="0" algn="just">
              <a:buNone/>
            </a:pPr>
            <a:r>
              <a:rPr lang="en-US" sz="2400"/>
              <a:t>Hal ini akan menjadi masalah apabila penjualan tidak dilakukan sesuai dengan apa yang kita harapkan, seperti contoh target penjualan kita untuk bulan ini, kemudian bulan selanjutnya agar kita mengetahui perusahaan dapat ter-organisir dengan baik di segi penjualan.</a:t>
            </a:r>
          </a:p>
          <a:p>
            <a:pPr marL="76200" indent="0" algn="just">
              <a:buNone/>
            </a:pPr>
            <a:endParaRPr lang="en-US" sz="2400"/>
          </a:p>
          <a:p>
            <a:pPr marL="139700" indent="0" algn="just">
              <a:buNone/>
            </a:pPr>
            <a:endParaRPr lang="en-ID" sz="2400"/>
          </a:p>
        </p:txBody>
      </p:sp>
      <p:grpSp>
        <p:nvGrpSpPr>
          <p:cNvPr id="4" name="Google Shape;3788;p65">
            <a:extLst>
              <a:ext uri="{FF2B5EF4-FFF2-40B4-BE49-F238E27FC236}">
                <a16:creationId xmlns:a16="http://schemas.microsoft.com/office/drawing/2014/main" id="{D09B8847-EE75-4DC2-9CDE-6F81188E5C83}"/>
              </a:ext>
            </a:extLst>
          </p:cNvPr>
          <p:cNvGrpSpPr/>
          <p:nvPr/>
        </p:nvGrpSpPr>
        <p:grpSpPr>
          <a:xfrm flipH="1">
            <a:off x="11073229" y="5034644"/>
            <a:ext cx="695949" cy="1011615"/>
            <a:chOff x="2446425" y="1033300"/>
            <a:chExt cx="1176650" cy="1710350"/>
          </a:xfrm>
        </p:grpSpPr>
        <p:sp>
          <p:nvSpPr>
            <p:cNvPr id="5" name="Google Shape;3789;p65">
              <a:extLst>
                <a:ext uri="{FF2B5EF4-FFF2-40B4-BE49-F238E27FC236}">
                  <a16:creationId xmlns:a16="http://schemas.microsoft.com/office/drawing/2014/main" id="{D3026C02-6B53-411A-99FC-41DF2921D7FC}"/>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6" name="Google Shape;3790;p65">
              <a:extLst>
                <a:ext uri="{FF2B5EF4-FFF2-40B4-BE49-F238E27FC236}">
                  <a16:creationId xmlns:a16="http://schemas.microsoft.com/office/drawing/2014/main" id="{6E237E5D-61A8-4D2D-8BFB-4EAAB50FA79D}"/>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791;p65">
              <a:extLst>
                <a:ext uri="{FF2B5EF4-FFF2-40B4-BE49-F238E27FC236}">
                  <a16:creationId xmlns:a16="http://schemas.microsoft.com/office/drawing/2014/main" id="{F443064E-DCAF-4668-ABB5-4DF24AE18B39}"/>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8" name="Google Shape;3792;p65">
              <a:extLst>
                <a:ext uri="{FF2B5EF4-FFF2-40B4-BE49-F238E27FC236}">
                  <a16:creationId xmlns:a16="http://schemas.microsoft.com/office/drawing/2014/main" id="{E4B8517A-365F-4672-988C-6E70FE300024}"/>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793;p65">
              <a:extLst>
                <a:ext uri="{FF2B5EF4-FFF2-40B4-BE49-F238E27FC236}">
                  <a16:creationId xmlns:a16="http://schemas.microsoft.com/office/drawing/2014/main" id="{E9789F15-87B0-4DEA-A5B6-8F23D3079DDD}"/>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794;p65">
              <a:extLst>
                <a:ext uri="{FF2B5EF4-FFF2-40B4-BE49-F238E27FC236}">
                  <a16:creationId xmlns:a16="http://schemas.microsoft.com/office/drawing/2014/main" id="{4F4865E7-50F4-4489-9122-CAB1021680C4}"/>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795;p65">
            <a:extLst>
              <a:ext uri="{FF2B5EF4-FFF2-40B4-BE49-F238E27FC236}">
                <a16:creationId xmlns:a16="http://schemas.microsoft.com/office/drawing/2014/main" id="{9F4FD34E-97E2-4251-BA13-9DB0297A24AF}"/>
              </a:ext>
            </a:extLst>
          </p:cNvPr>
          <p:cNvGrpSpPr/>
          <p:nvPr/>
        </p:nvGrpSpPr>
        <p:grpSpPr>
          <a:xfrm flipH="1">
            <a:off x="10328241" y="2868026"/>
            <a:ext cx="959352" cy="1046711"/>
            <a:chOff x="5316699" y="4268950"/>
            <a:chExt cx="926731" cy="1011249"/>
          </a:xfrm>
        </p:grpSpPr>
        <p:sp>
          <p:nvSpPr>
            <p:cNvPr id="12" name="Google Shape;3796;p65">
              <a:extLst>
                <a:ext uri="{FF2B5EF4-FFF2-40B4-BE49-F238E27FC236}">
                  <a16:creationId xmlns:a16="http://schemas.microsoft.com/office/drawing/2014/main" id="{F5BA1667-B35E-4540-BDFC-CEC561C64B02}"/>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 name="Google Shape;3797;p65">
              <a:extLst>
                <a:ext uri="{FF2B5EF4-FFF2-40B4-BE49-F238E27FC236}">
                  <a16:creationId xmlns:a16="http://schemas.microsoft.com/office/drawing/2014/main" id="{E50E6A44-CA50-4E94-82EF-BB0EC7914EE2}"/>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798;p65">
              <a:extLst>
                <a:ext uri="{FF2B5EF4-FFF2-40B4-BE49-F238E27FC236}">
                  <a16:creationId xmlns:a16="http://schemas.microsoft.com/office/drawing/2014/main" id="{6AA665E2-8F0B-44C6-B98B-51B6B98EA0E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5" name="Google Shape;3799;p65">
              <a:extLst>
                <a:ext uri="{FF2B5EF4-FFF2-40B4-BE49-F238E27FC236}">
                  <a16:creationId xmlns:a16="http://schemas.microsoft.com/office/drawing/2014/main" id="{E4C7F7ED-FB29-4684-8ED6-4F23BA602F7C}"/>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00;p65">
              <a:extLst>
                <a:ext uri="{FF2B5EF4-FFF2-40B4-BE49-F238E27FC236}">
                  <a16:creationId xmlns:a16="http://schemas.microsoft.com/office/drawing/2014/main" id="{31F97B90-4070-49BC-8AE2-8866C7E4CC74}"/>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01;p65">
              <a:extLst>
                <a:ext uri="{FF2B5EF4-FFF2-40B4-BE49-F238E27FC236}">
                  <a16:creationId xmlns:a16="http://schemas.microsoft.com/office/drawing/2014/main" id="{0DA7BE8F-B45D-4F66-B90E-E7AAF34452A8}"/>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09;p65">
            <a:extLst>
              <a:ext uri="{FF2B5EF4-FFF2-40B4-BE49-F238E27FC236}">
                <a16:creationId xmlns:a16="http://schemas.microsoft.com/office/drawing/2014/main" id="{427ADA21-5AF7-4B56-950F-0927D680A66C}"/>
              </a:ext>
            </a:extLst>
          </p:cNvPr>
          <p:cNvGrpSpPr/>
          <p:nvPr/>
        </p:nvGrpSpPr>
        <p:grpSpPr>
          <a:xfrm>
            <a:off x="10600935" y="474845"/>
            <a:ext cx="1168423" cy="1274713"/>
            <a:chOff x="5316699" y="4268950"/>
            <a:chExt cx="926731" cy="1011249"/>
          </a:xfrm>
        </p:grpSpPr>
        <p:sp>
          <p:nvSpPr>
            <p:cNvPr id="19" name="Google Shape;3810;p65">
              <a:extLst>
                <a:ext uri="{FF2B5EF4-FFF2-40B4-BE49-F238E27FC236}">
                  <a16:creationId xmlns:a16="http://schemas.microsoft.com/office/drawing/2014/main" id="{34A4CA3B-B634-4576-88BB-2AD96242B5B7}"/>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 name="Google Shape;3811;p65">
              <a:extLst>
                <a:ext uri="{FF2B5EF4-FFF2-40B4-BE49-F238E27FC236}">
                  <a16:creationId xmlns:a16="http://schemas.microsoft.com/office/drawing/2014/main" id="{3046DAB8-CA8F-44ED-83DE-A922951245C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12;p65">
              <a:extLst>
                <a:ext uri="{FF2B5EF4-FFF2-40B4-BE49-F238E27FC236}">
                  <a16:creationId xmlns:a16="http://schemas.microsoft.com/office/drawing/2014/main" id="{4F0C07BF-4F8A-4E55-9F05-1DC63EAE0363}"/>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 name="Google Shape;3813;p65">
              <a:extLst>
                <a:ext uri="{FF2B5EF4-FFF2-40B4-BE49-F238E27FC236}">
                  <a16:creationId xmlns:a16="http://schemas.microsoft.com/office/drawing/2014/main" id="{E774254E-6D6B-4950-AAC9-013460CB6264}"/>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14;p65">
              <a:extLst>
                <a:ext uri="{FF2B5EF4-FFF2-40B4-BE49-F238E27FC236}">
                  <a16:creationId xmlns:a16="http://schemas.microsoft.com/office/drawing/2014/main" id="{C9A1956E-9755-41CA-8923-E8D9E8C0969B}"/>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15;p65">
              <a:extLst>
                <a:ext uri="{FF2B5EF4-FFF2-40B4-BE49-F238E27FC236}">
                  <a16:creationId xmlns:a16="http://schemas.microsoft.com/office/drawing/2014/main" id="{AF9E6173-B3F7-4BCB-A49A-90153373098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25" name="Google Shape;3802;p65">
            <a:extLst>
              <a:ext uri="{FF2B5EF4-FFF2-40B4-BE49-F238E27FC236}">
                <a16:creationId xmlns:a16="http://schemas.microsoft.com/office/drawing/2014/main" id="{7B962A88-CB1C-4143-B7CB-7381B63C096E}"/>
              </a:ext>
            </a:extLst>
          </p:cNvPr>
          <p:cNvGrpSpPr/>
          <p:nvPr/>
        </p:nvGrpSpPr>
        <p:grpSpPr>
          <a:xfrm>
            <a:off x="764419" y="2700343"/>
            <a:ext cx="1168423" cy="1274713"/>
            <a:chOff x="5316699" y="4268950"/>
            <a:chExt cx="926731" cy="1011249"/>
          </a:xfrm>
        </p:grpSpPr>
        <p:sp>
          <p:nvSpPr>
            <p:cNvPr id="26" name="Google Shape;3803;p65">
              <a:extLst>
                <a:ext uri="{FF2B5EF4-FFF2-40B4-BE49-F238E27FC236}">
                  <a16:creationId xmlns:a16="http://schemas.microsoft.com/office/drawing/2014/main" id="{064CB0F4-B985-4C77-A2F9-45E1C72D0C9E}"/>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7" name="Google Shape;3804;p65">
              <a:extLst>
                <a:ext uri="{FF2B5EF4-FFF2-40B4-BE49-F238E27FC236}">
                  <a16:creationId xmlns:a16="http://schemas.microsoft.com/office/drawing/2014/main" id="{C95CBD3F-99AD-40FD-9FCA-383F2234DDF1}"/>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 name="Google Shape;3805;p65">
              <a:extLst>
                <a:ext uri="{FF2B5EF4-FFF2-40B4-BE49-F238E27FC236}">
                  <a16:creationId xmlns:a16="http://schemas.microsoft.com/office/drawing/2014/main" id="{D039708F-0326-4357-A176-01B48DB0C89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9" name="Google Shape;3806;p65">
              <a:extLst>
                <a:ext uri="{FF2B5EF4-FFF2-40B4-BE49-F238E27FC236}">
                  <a16:creationId xmlns:a16="http://schemas.microsoft.com/office/drawing/2014/main" id="{74206C6C-8ACD-4AC9-A59E-54A76938DD56}"/>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0" name="Google Shape;3807;p65">
              <a:extLst>
                <a:ext uri="{FF2B5EF4-FFF2-40B4-BE49-F238E27FC236}">
                  <a16:creationId xmlns:a16="http://schemas.microsoft.com/office/drawing/2014/main" id="{304FF55E-A00A-4AB3-ABDC-C2520FDC7E4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1" name="Google Shape;3808;p65">
              <a:extLst>
                <a:ext uri="{FF2B5EF4-FFF2-40B4-BE49-F238E27FC236}">
                  <a16:creationId xmlns:a16="http://schemas.microsoft.com/office/drawing/2014/main" id="{3F9F8D1F-D15A-485B-BAEF-C7F63AFFE245}"/>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2" name="Google Shape;3816;p65">
            <a:extLst>
              <a:ext uri="{FF2B5EF4-FFF2-40B4-BE49-F238E27FC236}">
                <a16:creationId xmlns:a16="http://schemas.microsoft.com/office/drawing/2014/main" id="{5944C4BD-BBB0-473A-A275-BA0EFC20464C}"/>
              </a:ext>
            </a:extLst>
          </p:cNvPr>
          <p:cNvGrpSpPr/>
          <p:nvPr/>
        </p:nvGrpSpPr>
        <p:grpSpPr>
          <a:xfrm flipH="1">
            <a:off x="959996" y="572041"/>
            <a:ext cx="959352" cy="1046711"/>
            <a:chOff x="5316699" y="4268950"/>
            <a:chExt cx="926731" cy="1011249"/>
          </a:xfrm>
        </p:grpSpPr>
        <p:sp>
          <p:nvSpPr>
            <p:cNvPr id="33" name="Google Shape;3817;p65">
              <a:extLst>
                <a:ext uri="{FF2B5EF4-FFF2-40B4-BE49-F238E27FC236}">
                  <a16:creationId xmlns:a16="http://schemas.microsoft.com/office/drawing/2014/main" id="{1260CFE6-3A71-41C2-B41A-D3BB41B41A1D}"/>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 name="Google Shape;3818;p65">
              <a:extLst>
                <a:ext uri="{FF2B5EF4-FFF2-40B4-BE49-F238E27FC236}">
                  <a16:creationId xmlns:a16="http://schemas.microsoft.com/office/drawing/2014/main" id="{E5B283CD-AAF1-49BC-B1BD-AAEF7137AF73}"/>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5" name="Google Shape;3819;p65">
              <a:extLst>
                <a:ext uri="{FF2B5EF4-FFF2-40B4-BE49-F238E27FC236}">
                  <a16:creationId xmlns:a16="http://schemas.microsoft.com/office/drawing/2014/main" id="{FAB73147-E364-405C-AB3A-65A50BE13CC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6" name="Google Shape;3820;p65">
              <a:extLst>
                <a:ext uri="{FF2B5EF4-FFF2-40B4-BE49-F238E27FC236}">
                  <a16:creationId xmlns:a16="http://schemas.microsoft.com/office/drawing/2014/main" id="{ADBD862C-3D34-439F-B694-9000B0FE72F1}"/>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7" name="Google Shape;3821;p65">
              <a:extLst>
                <a:ext uri="{FF2B5EF4-FFF2-40B4-BE49-F238E27FC236}">
                  <a16:creationId xmlns:a16="http://schemas.microsoft.com/office/drawing/2014/main" id="{D7DB30D4-73BB-4F3B-B5DE-E85507D0E82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8" name="Google Shape;3822;p65">
              <a:extLst>
                <a:ext uri="{FF2B5EF4-FFF2-40B4-BE49-F238E27FC236}">
                  <a16:creationId xmlns:a16="http://schemas.microsoft.com/office/drawing/2014/main" id="{78C70E29-678B-477B-9BB3-AA33CECC67C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 name="Google Shape;3823;p65">
            <a:extLst>
              <a:ext uri="{FF2B5EF4-FFF2-40B4-BE49-F238E27FC236}">
                <a16:creationId xmlns:a16="http://schemas.microsoft.com/office/drawing/2014/main" id="{9F9216F1-0F87-41D8-9279-3C5C105A9E5F}"/>
              </a:ext>
            </a:extLst>
          </p:cNvPr>
          <p:cNvGrpSpPr/>
          <p:nvPr/>
        </p:nvGrpSpPr>
        <p:grpSpPr>
          <a:xfrm>
            <a:off x="959800" y="5056647"/>
            <a:ext cx="695949" cy="1011615"/>
            <a:chOff x="2446425" y="1033300"/>
            <a:chExt cx="1176650" cy="1710350"/>
          </a:xfrm>
        </p:grpSpPr>
        <p:sp>
          <p:nvSpPr>
            <p:cNvPr id="40" name="Google Shape;3824;p65">
              <a:extLst>
                <a:ext uri="{FF2B5EF4-FFF2-40B4-BE49-F238E27FC236}">
                  <a16:creationId xmlns:a16="http://schemas.microsoft.com/office/drawing/2014/main" id="{B0C46E89-3875-492C-8C46-3F4598FB6191}"/>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41" name="Google Shape;3825;p65">
              <a:extLst>
                <a:ext uri="{FF2B5EF4-FFF2-40B4-BE49-F238E27FC236}">
                  <a16:creationId xmlns:a16="http://schemas.microsoft.com/office/drawing/2014/main" id="{D5762167-6D84-483E-8A38-0D1155C78D6F}"/>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2" name="Google Shape;3826;p65">
              <a:extLst>
                <a:ext uri="{FF2B5EF4-FFF2-40B4-BE49-F238E27FC236}">
                  <a16:creationId xmlns:a16="http://schemas.microsoft.com/office/drawing/2014/main" id="{92BE9B6D-C816-4D14-97C1-A816DF241DAF}"/>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43" name="Google Shape;3827;p65">
              <a:extLst>
                <a:ext uri="{FF2B5EF4-FFF2-40B4-BE49-F238E27FC236}">
                  <a16:creationId xmlns:a16="http://schemas.microsoft.com/office/drawing/2014/main" id="{3F7E4D9F-040F-4CD9-8DB8-0806E4D2D73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4" name="Google Shape;3828;p65">
              <a:extLst>
                <a:ext uri="{FF2B5EF4-FFF2-40B4-BE49-F238E27FC236}">
                  <a16:creationId xmlns:a16="http://schemas.microsoft.com/office/drawing/2014/main" id="{1AA3F6A1-EA08-45E4-B63C-AF8E6ECAD50A}"/>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5" name="Google Shape;3829;p65">
              <a:extLst>
                <a:ext uri="{FF2B5EF4-FFF2-40B4-BE49-F238E27FC236}">
                  <a16:creationId xmlns:a16="http://schemas.microsoft.com/office/drawing/2014/main" id="{76860B85-1387-4321-AA17-70DED2875B61}"/>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534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5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par>
                                <p:cTn id="11" presetID="8" presetClass="emph" presetSubtype="0" fill="hold" nodeType="withEffect">
                                  <p:stCondLst>
                                    <p:cond delay="0"/>
                                  </p:stCondLst>
                                  <p:childTnLst>
                                    <p:animRot by="-21600000">
                                      <p:cBhvr>
                                        <p:cTn id="12" dur="4700" fill="hold"/>
                                        <p:tgtEl>
                                          <p:spTgt spid="25"/>
                                        </p:tgtEl>
                                        <p:attrNameLst>
                                          <p:attrName>r</p:attrName>
                                        </p:attrNameLst>
                                      </p:cBhvr>
                                    </p:animRot>
                                  </p:childTnLst>
                                </p:cTn>
                              </p:par>
                              <p:par>
                                <p:cTn id="13" presetID="8" presetClass="emph" presetSubtype="0" fill="hold" nodeType="withEffect">
                                  <p:stCondLst>
                                    <p:cond delay="0"/>
                                  </p:stCondLst>
                                  <p:childTnLst>
                                    <p:animRot by="-21600000">
                                      <p:cBhvr>
                                        <p:cTn id="14" dur="4000" fill="hold"/>
                                        <p:tgtEl>
                                          <p:spTgt spid="32"/>
                                        </p:tgtEl>
                                        <p:attrNameLst>
                                          <p:attrName>r</p:attrName>
                                        </p:attrNameLst>
                                      </p:cBhvr>
                                    </p:animRot>
                                  </p:childTnLst>
                                </p:cTn>
                              </p:par>
                              <p:par>
                                <p:cTn id="15" presetID="8" presetClass="emph" presetSubtype="0" fill="hold" nodeType="withEffect">
                                  <p:stCondLst>
                                    <p:cond delay="0"/>
                                  </p:stCondLst>
                                  <p:childTnLst>
                                    <p:animRot by="-21600000">
                                      <p:cBhvr>
                                        <p:cTn id="16" dur="4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Laporan Penjualan Barang</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1932842" y="1836684"/>
            <a:ext cx="8326316" cy="3858400"/>
          </a:xfrm>
        </p:spPr>
        <p:txBody>
          <a:bodyPr/>
          <a:lstStyle/>
          <a:p>
            <a:pPr marL="76200" indent="0" algn="just">
              <a:buNone/>
            </a:pPr>
            <a:r>
              <a:rPr lang="id-ID" sz="2800"/>
              <a:t>Hal ini akan menjadi masalah apabila terjadi kesalahan pada bagian penjualan barang. Dimana target penjualan tidak sesuai dengan apa yang kita harapkan.</a:t>
            </a:r>
          </a:p>
          <a:p>
            <a:pPr marL="76200" indent="0" algn="just">
              <a:buNone/>
            </a:pPr>
            <a:r>
              <a:rPr lang="id-ID" sz="2800"/>
              <a:t> </a:t>
            </a:r>
          </a:p>
          <a:p>
            <a:pPr marL="76200" indent="0" algn="just">
              <a:buNone/>
            </a:pPr>
            <a:endParaRPr lang="id-ID" sz="2800"/>
          </a:p>
          <a:p>
            <a:pPr marL="76200" indent="0" algn="just">
              <a:buNone/>
            </a:pPr>
            <a:endParaRPr lang="en-US" sz="2400"/>
          </a:p>
          <a:p>
            <a:pPr marL="139700" indent="0" algn="just">
              <a:buNone/>
            </a:pPr>
            <a:endParaRPr lang="en-ID" sz="2400"/>
          </a:p>
        </p:txBody>
      </p:sp>
      <p:grpSp>
        <p:nvGrpSpPr>
          <p:cNvPr id="4" name="Google Shape;3788;p65">
            <a:extLst>
              <a:ext uri="{FF2B5EF4-FFF2-40B4-BE49-F238E27FC236}">
                <a16:creationId xmlns:a16="http://schemas.microsoft.com/office/drawing/2014/main" id="{DD217D06-27C3-4243-B73F-531D5E7B9E18}"/>
              </a:ext>
            </a:extLst>
          </p:cNvPr>
          <p:cNvGrpSpPr/>
          <p:nvPr/>
        </p:nvGrpSpPr>
        <p:grpSpPr>
          <a:xfrm flipH="1">
            <a:off x="11073229" y="5034644"/>
            <a:ext cx="695949" cy="1011615"/>
            <a:chOff x="2446425" y="1033300"/>
            <a:chExt cx="1176650" cy="1710350"/>
          </a:xfrm>
        </p:grpSpPr>
        <p:sp>
          <p:nvSpPr>
            <p:cNvPr id="5" name="Google Shape;3789;p65">
              <a:extLst>
                <a:ext uri="{FF2B5EF4-FFF2-40B4-BE49-F238E27FC236}">
                  <a16:creationId xmlns:a16="http://schemas.microsoft.com/office/drawing/2014/main" id="{9D3FA14F-2C98-48DA-96AA-E5FCC62608A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6" name="Google Shape;3790;p65">
              <a:extLst>
                <a:ext uri="{FF2B5EF4-FFF2-40B4-BE49-F238E27FC236}">
                  <a16:creationId xmlns:a16="http://schemas.microsoft.com/office/drawing/2014/main" id="{11E7C556-AD44-416C-BEF5-D13F273E51B8}"/>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791;p65">
              <a:extLst>
                <a:ext uri="{FF2B5EF4-FFF2-40B4-BE49-F238E27FC236}">
                  <a16:creationId xmlns:a16="http://schemas.microsoft.com/office/drawing/2014/main" id="{2E5F111C-7E77-4B45-91AE-EF2F7FC80C1A}"/>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8" name="Google Shape;3792;p65">
              <a:extLst>
                <a:ext uri="{FF2B5EF4-FFF2-40B4-BE49-F238E27FC236}">
                  <a16:creationId xmlns:a16="http://schemas.microsoft.com/office/drawing/2014/main" id="{A6A3B980-22A9-40AA-A36A-9438B47D5DB4}"/>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793;p65">
              <a:extLst>
                <a:ext uri="{FF2B5EF4-FFF2-40B4-BE49-F238E27FC236}">
                  <a16:creationId xmlns:a16="http://schemas.microsoft.com/office/drawing/2014/main" id="{3E19039C-E820-40AD-9D83-74C1C2165A4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794;p65">
              <a:extLst>
                <a:ext uri="{FF2B5EF4-FFF2-40B4-BE49-F238E27FC236}">
                  <a16:creationId xmlns:a16="http://schemas.microsoft.com/office/drawing/2014/main" id="{5D6FA1AB-F023-4406-87C3-A97EFD0D050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795;p65">
            <a:extLst>
              <a:ext uri="{FF2B5EF4-FFF2-40B4-BE49-F238E27FC236}">
                <a16:creationId xmlns:a16="http://schemas.microsoft.com/office/drawing/2014/main" id="{ADE6C556-DB87-468D-BC7E-547B956668A1}"/>
              </a:ext>
            </a:extLst>
          </p:cNvPr>
          <p:cNvGrpSpPr/>
          <p:nvPr/>
        </p:nvGrpSpPr>
        <p:grpSpPr>
          <a:xfrm flipH="1">
            <a:off x="10328241" y="2868026"/>
            <a:ext cx="959352" cy="1046711"/>
            <a:chOff x="5316699" y="4268950"/>
            <a:chExt cx="926731" cy="1011249"/>
          </a:xfrm>
        </p:grpSpPr>
        <p:sp>
          <p:nvSpPr>
            <p:cNvPr id="12" name="Google Shape;3796;p65">
              <a:extLst>
                <a:ext uri="{FF2B5EF4-FFF2-40B4-BE49-F238E27FC236}">
                  <a16:creationId xmlns:a16="http://schemas.microsoft.com/office/drawing/2014/main" id="{83B52FCE-258C-4CB1-8185-9DBFD60E6B7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 name="Google Shape;3797;p65">
              <a:extLst>
                <a:ext uri="{FF2B5EF4-FFF2-40B4-BE49-F238E27FC236}">
                  <a16:creationId xmlns:a16="http://schemas.microsoft.com/office/drawing/2014/main" id="{0B3AC69C-2D3B-4B51-8390-76103DDB5CB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798;p65">
              <a:extLst>
                <a:ext uri="{FF2B5EF4-FFF2-40B4-BE49-F238E27FC236}">
                  <a16:creationId xmlns:a16="http://schemas.microsoft.com/office/drawing/2014/main" id="{CD1ED734-719E-46EB-ABBA-143F513E505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5" name="Google Shape;3799;p65">
              <a:extLst>
                <a:ext uri="{FF2B5EF4-FFF2-40B4-BE49-F238E27FC236}">
                  <a16:creationId xmlns:a16="http://schemas.microsoft.com/office/drawing/2014/main" id="{24176ACC-F673-42A8-B4E6-16EEBEBE112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00;p65">
              <a:extLst>
                <a:ext uri="{FF2B5EF4-FFF2-40B4-BE49-F238E27FC236}">
                  <a16:creationId xmlns:a16="http://schemas.microsoft.com/office/drawing/2014/main" id="{66FF4DD8-A597-4394-B19E-CC838401FD4B}"/>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01;p65">
              <a:extLst>
                <a:ext uri="{FF2B5EF4-FFF2-40B4-BE49-F238E27FC236}">
                  <a16:creationId xmlns:a16="http://schemas.microsoft.com/office/drawing/2014/main" id="{64DD9B13-8965-44CD-8008-1A48CA4A7CCD}"/>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09;p65">
            <a:extLst>
              <a:ext uri="{FF2B5EF4-FFF2-40B4-BE49-F238E27FC236}">
                <a16:creationId xmlns:a16="http://schemas.microsoft.com/office/drawing/2014/main" id="{92BCCA2F-9F92-4322-86D7-7A3A3A313275}"/>
              </a:ext>
            </a:extLst>
          </p:cNvPr>
          <p:cNvGrpSpPr/>
          <p:nvPr/>
        </p:nvGrpSpPr>
        <p:grpSpPr>
          <a:xfrm>
            <a:off x="10600935" y="474845"/>
            <a:ext cx="1168423" cy="1274713"/>
            <a:chOff x="5316699" y="4268950"/>
            <a:chExt cx="926731" cy="1011249"/>
          </a:xfrm>
        </p:grpSpPr>
        <p:sp>
          <p:nvSpPr>
            <p:cNvPr id="19" name="Google Shape;3810;p65">
              <a:extLst>
                <a:ext uri="{FF2B5EF4-FFF2-40B4-BE49-F238E27FC236}">
                  <a16:creationId xmlns:a16="http://schemas.microsoft.com/office/drawing/2014/main" id="{6A52424B-B063-4F43-9DE8-8A314F0164E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 name="Google Shape;3811;p65">
              <a:extLst>
                <a:ext uri="{FF2B5EF4-FFF2-40B4-BE49-F238E27FC236}">
                  <a16:creationId xmlns:a16="http://schemas.microsoft.com/office/drawing/2014/main" id="{D4D861B1-428B-4710-AA0F-6D8F034D0D10}"/>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12;p65">
              <a:extLst>
                <a:ext uri="{FF2B5EF4-FFF2-40B4-BE49-F238E27FC236}">
                  <a16:creationId xmlns:a16="http://schemas.microsoft.com/office/drawing/2014/main" id="{066A5175-7DF6-4B98-A994-CDB92E8AB087}"/>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 name="Google Shape;3813;p65">
              <a:extLst>
                <a:ext uri="{FF2B5EF4-FFF2-40B4-BE49-F238E27FC236}">
                  <a16:creationId xmlns:a16="http://schemas.microsoft.com/office/drawing/2014/main" id="{CEB9D555-175C-4745-AC9B-C386AD128DC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14;p65">
              <a:extLst>
                <a:ext uri="{FF2B5EF4-FFF2-40B4-BE49-F238E27FC236}">
                  <a16:creationId xmlns:a16="http://schemas.microsoft.com/office/drawing/2014/main" id="{88A841EE-AA3B-4511-9E09-C35D47AC3E0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15;p65">
              <a:extLst>
                <a:ext uri="{FF2B5EF4-FFF2-40B4-BE49-F238E27FC236}">
                  <a16:creationId xmlns:a16="http://schemas.microsoft.com/office/drawing/2014/main" id="{E47FF5C2-E177-425C-98B1-B62DBAF4FB66}"/>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9866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5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Istilalh dan Singkatan</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1932842" y="1836684"/>
            <a:ext cx="8326316" cy="3858400"/>
          </a:xfrm>
        </p:spPr>
        <p:txBody>
          <a:bodyPr/>
          <a:lstStyle/>
          <a:p>
            <a:pPr lvl="0" algn="just"/>
            <a:r>
              <a:rPr lang="en-US" sz="2400"/>
              <a:t>SKPL adalah Spesifikasi Kebutuhan Perangkat Lunak</a:t>
            </a:r>
          </a:p>
          <a:p>
            <a:pPr lvl="0" algn="just"/>
            <a:r>
              <a:rPr lang="en-US" sz="2400"/>
              <a:t>PHP adalah bahasa pemrograman script server-side yang didesain untuk pengembangan web.</a:t>
            </a:r>
          </a:p>
          <a:p>
            <a:pPr lvl="0" algn="just"/>
            <a:r>
              <a:rPr lang="en-US" sz="2400"/>
              <a:t>HTML adalah kependekan dari Hyper Text Markup Language.</a:t>
            </a:r>
          </a:p>
          <a:p>
            <a:pPr lvl="0" algn="just"/>
            <a:r>
              <a:rPr lang="en-US" sz="2400"/>
              <a:t>Bootstrap adalah sebuah framework css yang dapat digunakan untuk mempermudah membangun tampilan web</a:t>
            </a:r>
          </a:p>
          <a:p>
            <a:pPr marL="76200" indent="0">
              <a:buNone/>
            </a:pPr>
            <a:endParaRPr lang="en-US" sz="2800"/>
          </a:p>
          <a:p>
            <a:pPr marL="139700" indent="0" algn="just">
              <a:buNone/>
            </a:pPr>
            <a:endParaRPr lang="en-ID" sz="2400"/>
          </a:p>
        </p:txBody>
      </p:sp>
      <p:grpSp>
        <p:nvGrpSpPr>
          <p:cNvPr id="4" name="Google Shape;3802;p65">
            <a:extLst>
              <a:ext uri="{FF2B5EF4-FFF2-40B4-BE49-F238E27FC236}">
                <a16:creationId xmlns:a16="http://schemas.microsoft.com/office/drawing/2014/main" id="{C50ACCB1-2FFA-40DE-9E99-C7C8E59749B7}"/>
              </a:ext>
            </a:extLst>
          </p:cNvPr>
          <p:cNvGrpSpPr/>
          <p:nvPr/>
        </p:nvGrpSpPr>
        <p:grpSpPr>
          <a:xfrm>
            <a:off x="764419" y="2700343"/>
            <a:ext cx="1168423" cy="1274713"/>
            <a:chOff x="5316699" y="4268950"/>
            <a:chExt cx="926731" cy="1011249"/>
          </a:xfrm>
        </p:grpSpPr>
        <p:sp>
          <p:nvSpPr>
            <p:cNvPr id="5" name="Google Shape;3803;p65">
              <a:extLst>
                <a:ext uri="{FF2B5EF4-FFF2-40B4-BE49-F238E27FC236}">
                  <a16:creationId xmlns:a16="http://schemas.microsoft.com/office/drawing/2014/main" id="{9C970E9C-4D7C-4D02-9AF2-06C50D83282D}"/>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 name="Google Shape;3804;p65">
              <a:extLst>
                <a:ext uri="{FF2B5EF4-FFF2-40B4-BE49-F238E27FC236}">
                  <a16:creationId xmlns:a16="http://schemas.microsoft.com/office/drawing/2014/main" id="{FCF22CB7-05AE-4905-88A7-BE42FB81691A}"/>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805;p65">
              <a:extLst>
                <a:ext uri="{FF2B5EF4-FFF2-40B4-BE49-F238E27FC236}">
                  <a16:creationId xmlns:a16="http://schemas.microsoft.com/office/drawing/2014/main" id="{C5CD5653-8896-48D2-B5B0-F4A02A703BD7}"/>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8" name="Google Shape;3806;p65">
              <a:extLst>
                <a:ext uri="{FF2B5EF4-FFF2-40B4-BE49-F238E27FC236}">
                  <a16:creationId xmlns:a16="http://schemas.microsoft.com/office/drawing/2014/main" id="{9B051A18-38AF-4357-BE0C-6362F652FD4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807;p65">
              <a:extLst>
                <a:ext uri="{FF2B5EF4-FFF2-40B4-BE49-F238E27FC236}">
                  <a16:creationId xmlns:a16="http://schemas.microsoft.com/office/drawing/2014/main" id="{B5EB7EC2-7DC2-40A4-BABF-CD5FA6FC2903}"/>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808;p65">
              <a:extLst>
                <a:ext uri="{FF2B5EF4-FFF2-40B4-BE49-F238E27FC236}">
                  <a16:creationId xmlns:a16="http://schemas.microsoft.com/office/drawing/2014/main" id="{DE627E25-23C3-4D33-9A66-39DFFBD5ABF7}"/>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816;p65">
            <a:extLst>
              <a:ext uri="{FF2B5EF4-FFF2-40B4-BE49-F238E27FC236}">
                <a16:creationId xmlns:a16="http://schemas.microsoft.com/office/drawing/2014/main" id="{038AE629-5B82-4CA1-B7BE-D9C8446BD9ED}"/>
              </a:ext>
            </a:extLst>
          </p:cNvPr>
          <p:cNvGrpSpPr/>
          <p:nvPr/>
        </p:nvGrpSpPr>
        <p:grpSpPr>
          <a:xfrm flipH="1">
            <a:off x="959996" y="572041"/>
            <a:ext cx="959352" cy="1046711"/>
            <a:chOff x="5316699" y="4268950"/>
            <a:chExt cx="926731" cy="1011249"/>
          </a:xfrm>
        </p:grpSpPr>
        <p:sp>
          <p:nvSpPr>
            <p:cNvPr id="12" name="Google Shape;3817;p65">
              <a:extLst>
                <a:ext uri="{FF2B5EF4-FFF2-40B4-BE49-F238E27FC236}">
                  <a16:creationId xmlns:a16="http://schemas.microsoft.com/office/drawing/2014/main" id="{2F5CAADE-7AFB-4D7B-BA1B-6A28C704D93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 name="Google Shape;3818;p65">
              <a:extLst>
                <a:ext uri="{FF2B5EF4-FFF2-40B4-BE49-F238E27FC236}">
                  <a16:creationId xmlns:a16="http://schemas.microsoft.com/office/drawing/2014/main" id="{C46E62FB-988F-435C-823A-6A4158D17A02}"/>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819;p65">
              <a:extLst>
                <a:ext uri="{FF2B5EF4-FFF2-40B4-BE49-F238E27FC236}">
                  <a16:creationId xmlns:a16="http://schemas.microsoft.com/office/drawing/2014/main" id="{36D47BBE-B905-4F5B-8B4A-0A2D931F4576}"/>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5" name="Google Shape;3820;p65">
              <a:extLst>
                <a:ext uri="{FF2B5EF4-FFF2-40B4-BE49-F238E27FC236}">
                  <a16:creationId xmlns:a16="http://schemas.microsoft.com/office/drawing/2014/main" id="{C77621F1-2B97-450E-9DA5-365391C5187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21;p65">
              <a:extLst>
                <a:ext uri="{FF2B5EF4-FFF2-40B4-BE49-F238E27FC236}">
                  <a16:creationId xmlns:a16="http://schemas.microsoft.com/office/drawing/2014/main" id="{B9137BC4-0954-4EEA-BF71-570DC587D13D}"/>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22;p65">
              <a:extLst>
                <a:ext uri="{FF2B5EF4-FFF2-40B4-BE49-F238E27FC236}">
                  <a16:creationId xmlns:a16="http://schemas.microsoft.com/office/drawing/2014/main" id="{ACF29033-4FE7-414A-8A44-B3E5D0048DEC}"/>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23;p65">
            <a:extLst>
              <a:ext uri="{FF2B5EF4-FFF2-40B4-BE49-F238E27FC236}">
                <a16:creationId xmlns:a16="http://schemas.microsoft.com/office/drawing/2014/main" id="{FD64A951-455D-4964-919B-0ED33C780E2A}"/>
              </a:ext>
            </a:extLst>
          </p:cNvPr>
          <p:cNvGrpSpPr/>
          <p:nvPr/>
        </p:nvGrpSpPr>
        <p:grpSpPr>
          <a:xfrm>
            <a:off x="959800" y="5056647"/>
            <a:ext cx="695949" cy="1011615"/>
            <a:chOff x="2446425" y="1033300"/>
            <a:chExt cx="1176650" cy="1710350"/>
          </a:xfrm>
        </p:grpSpPr>
        <p:sp>
          <p:nvSpPr>
            <p:cNvPr id="19" name="Google Shape;3824;p65">
              <a:extLst>
                <a:ext uri="{FF2B5EF4-FFF2-40B4-BE49-F238E27FC236}">
                  <a16:creationId xmlns:a16="http://schemas.microsoft.com/office/drawing/2014/main" id="{23D8D598-9777-49C8-94BB-8B0961AB8EBF}"/>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 name="Google Shape;3825;p65">
              <a:extLst>
                <a:ext uri="{FF2B5EF4-FFF2-40B4-BE49-F238E27FC236}">
                  <a16:creationId xmlns:a16="http://schemas.microsoft.com/office/drawing/2014/main" id="{246C3FA7-F27E-4FAC-9145-4932715A5E2D}"/>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26;p65">
              <a:extLst>
                <a:ext uri="{FF2B5EF4-FFF2-40B4-BE49-F238E27FC236}">
                  <a16:creationId xmlns:a16="http://schemas.microsoft.com/office/drawing/2014/main" id="{FCDD5E62-5748-4A39-88B6-30AB115D1E82}"/>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 name="Google Shape;3827;p65">
              <a:extLst>
                <a:ext uri="{FF2B5EF4-FFF2-40B4-BE49-F238E27FC236}">
                  <a16:creationId xmlns:a16="http://schemas.microsoft.com/office/drawing/2014/main" id="{8D9A69B6-C7A0-4772-ABE3-550C940D5A32}"/>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28;p65">
              <a:extLst>
                <a:ext uri="{FF2B5EF4-FFF2-40B4-BE49-F238E27FC236}">
                  <a16:creationId xmlns:a16="http://schemas.microsoft.com/office/drawing/2014/main" id="{636AF928-491C-49FF-9EAA-2DF42DA9462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29;p65">
              <a:extLst>
                <a:ext uri="{FF2B5EF4-FFF2-40B4-BE49-F238E27FC236}">
                  <a16:creationId xmlns:a16="http://schemas.microsoft.com/office/drawing/2014/main" id="{E619B281-2367-4690-9DFD-95AF840C88DA}"/>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25" name="Google Shape;3788;p65">
            <a:extLst>
              <a:ext uri="{FF2B5EF4-FFF2-40B4-BE49-F238E27FC236}">
                <a16:creationId xmlns:a16="http://schemas.microsoft.com/office/drawing/2014/main" id="{E9CCF4E6-9CA0-4C6A-88F7-A0D59EAC615D}"/>
              </a:ext>
            </a:extLst>
          </p:cNvPr>
          <p:cNvGrpSpPr/>
          <p:nvPr/>
        </p:nvGrpSpPr>
        <p:grpSpPr>
          <a:xfrm flipH="1">
            <a:off x="11073229" y="5034644"/>
            <a:ext cx="695949" cy="1011615"/>
            <a:chOff x="2446425" y="1033300"/>
            <a:chExt cx="1176650" cy="1710350"/>
          </a:xfrm>
        </p:grpSpPr>
        <p:sp>
          <p:nvSpPr>
            <p:cNvPr id="26" name="Google Shape;3789;p65">
              <a:extLst>
                <a:ext uri="{FF2B5EF4-FFF2-40B4-BE49-F238E27FC236}">
                  <a16:creationId xmlns:a16="http://schemas.microsoft.com/office/drawing/2014/main" id="{187A2E20-8D0B-41CE-993B-EE194D09051E}"/>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7" name="Google Shape;3790;p65">
              <a:extLst>
                <a:ext uri="{FF2B5EF4-FFF2-40B4-BE49-F238E27FC236}">
                  <a16:creationId xmlns:a16="http://schemas.microsoft.com/office/drawing/2014/main" id="{2099A3DB-D82C-49F9-9137-024AC18B432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 name="Google Shape;3791;p65">
              <a:extLst>
                <a:ext uri="{FF2B5EF4-FFF2-40B4-BE49-F238E27FC236}">
                  <a16:creationId xmlns:a16="http://schemas.microsoft.com/office/drawing/2014/main" id="{B389A431-E274-409E-B53A-CA5259F2F1E4}"/>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 name="Google Shape;3792;p65">
              <a:extLst>
                <a:ext uri="{FF2B5EF4-FFF2-40B4-BE49-F238E27FC236}">
                  <a16:creationId xmlns:a16="http://schemas.microsoft.com/office/drawing/2014/main" id="{A2D3646B-F9F3-4324-BC5D-3C089E2AC5C2}"/>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0" name="Google Shape;3793;p65">
              <a:extLst>
                <a:ext uri="{FF2B5EF4-FFF2-40B4-BE49-F238E27FC236}">
                  <a16:creationId xmlns:a16="http://schemas.microsoft.com/office/drawing/2014/main" id="{B8097BDF-86D5-4D14-8555-A547AFFCC994}"/>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1" name="Google Shape;3794;p65">
              <a:extLst>
                <a:ext uri="{FF2B5EF4-FFF2-40B4-BE49-F238E27FC236}">
                  <a16:creationId xmlns:a16="http://schemas.microsoft.com/office/drawing/2014/main" id="{26C92D3D-F698-4CA1-8FDB-9D984CC7A012}"/>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2" name="Google Shape;3795;p65">
            <a:extLst>
              <a:ext uri="{FF2B5EF4-FFF2-40B4-BE49-F238E27FC236}">
                <a16:creationId xmlns:a16="http://schemas.microsoft.com/office/drawing/2014/main" id="{A70B5056-2EF9-4138-B908-8612AA751870}"/>
              </a:ext>
            </a:extLst>
          </p:cNvPr>
          <p:cNvGrpSpPr/>
          <p:nvPr/>
        </p:nvGrpSpPr>
        <p:grpSpPr>
          <a:xfrm flipH="1">
            <a:off x="10328241" y="2868026"/>
            <a:ext cx="959352" cy="1046711"/>
            <a:chOff x="5316699" y="4268950"/>
            <a:chExt cx="926731" cy="1011249"/>
          </a:xfrm>
        </p:grpSpPr>
        <p:sp>
          <p:nvSpPr>
            <p:cNvPr id="33" name="Google Shape;3796;p65">
              <a:extLst>
                <a:ext uri="{FF2B5EF4-FFF2-40B4-BE49-F238E27FC236}">
                  <a16:creationId xmlns:a16="http://schemas.microsoft.com/office/drawing/2014/main" id="{A4B955FE-F8DF-4909-81B9-6A09C044959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4" name="Google Shape;3797;p65">
              <a:extLst>
                <a:ext uri="{FF2B5EF4-FFF2-40B4-BE49-F238E27FC236}">
                  <a16:creationId xmlns:a16="http://schemas.microsoft.com/office/drawing/2014/main" id="{AB2BEEA7-5C26-4537-810E-263A212585C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5" name="Google Shape;3798;p65">
              <a:extLst>
                <a:ext uri="{FF2B5EF4-FFF2-40B4-BE49-F238E27FC236}">
                  <a16:creationId xmlns:a16="http://schemas.microsoft.com/office/drawing/2014/main" id="{2CBD7D01-457B-420E-BF6F-4537839AD86B}"/>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6" name="Google Shape;3799;p65">
              <a:extLst>
                <a:ext uri="{FF2B5EF4-FFF2-40B4-BE49-F238E27FC236}">
                  <a16:creationId xmlns:a16="http://schemas.microsoft.com/office/drawing/2014/main" id="{3B7C9A43-5F64-4E6F-B02C-AC140EEBC519}"/>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7" name="Google Shape;3800;p65">
              <a:extLst>
                <a:ext uri="{FF2B5EF4-FFF2-40B4-BE49-F238E27FC236}">
                  <a16:creationId xmlns:a16="http://schemas.microsoft.com/office/drawing/2014/main" id="{9664155C-F92D-4D6C-97EB-C59D66483356}"/>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8" name="Google Shape;3801;p65">
              <a:extLst>
                <a:ext uri="{FF2B5EF4-FFF2-40B4-BE49-F238E27FC236}">
                  <a16:creationId xmlns:a16="http://schemas.microsoft.com/office/drawing/2014/main" id="{3DA5BA06-D881-42DD-992A-F7F1520A0D1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 name="Google Shape;3809;p65">
            <a:extLst>
              <a:ext uri="{FF2B5EF4-FFF2-40B4-BE49-F238E27FC236}">
                <a16:creationId xmlns:a16="http://schemas.microsoft.com/office/drawing/2014/main" id="{99DC3D4C-6B84-4A12-916E-7ABCDFF5B3B1}"/>
              </a:ext>
            </a:extLst>
          </p:cNvPr>
          <p:cNvGrpSpPr/>
          <p:nvPr/>
        </p:nvGrpSpPr>
        <p:grpSpPr>
          <a:xfrm>
            <a:off x="10600935" y="474845"/>
            <a:ext cx="1168423" cy="1274713"/>
            <a:chOff x="5316699" y="4268950"/>
            <a:chExt cx="926731" cy="1011249"/>
          </a:xfrm>
        </p:grpSpPr>
        <p:sp>
          <p:nvSpPr>
            <p:cNvPr id="40" name="Google Shape;3810;p65">
              <a:extLst>
                <a:ext uri="{FF2B5EF4-FFF2-40B4-BE49-F238E27FC236}">
                  <a16:creationId xmlns:a16="http://schemas.microsoft.com/office/drawing/2014/main" id="{9FD565E9-649D-4A91-B13B-3BF88C9D49B0}"/>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 name="Google Shape;3811;p65">
              <a:extLst>
                <a:ext uri="{FF2B5EF4-FFF2-40B4-BE49-F238E27FC236}">
                  <a16:creationId xmlns:a16="http://schemas.microsoft.com/office/drawing/2014/main" id="{56F193A3-4FC3-4CD5-B38E-A91E75FD4583}"/>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2" name="Google Shape;3812;p65">
              <a:extLst>
                <a:ext uri="{FF2B5EF4-FFF2-40B4-BE49-F238E27FC236}">
                  <a16:creationId xmlns:a16="http://schemas.microsoft.com/office/drawing/2014/main" id="{1E2DD1F2-191F-49E2-928E-08474D3662C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3" name="Google Shape;3813;p65">
              <a:extLst>
                <a:ext uri="{FF2B5EF4-FFF2-40B4-BE49-F238E27FC236}">
                  <a16:creationId xmlns:a16="http://schemas.microsoft.com/office/drawing/2014/main" id="{8F733613-7A4A-4ED8-A624-6EBCE67E1130}"/>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4" name="Google Shape;3814;p65">
              <a:extLst>
                <a:ext uri="{FF2B5EF4-FFF2-40B4-BE49-F238E27FC236}">
                  <a16:creationId xmlns:a16="http://schemas.microsoft.com/office/drawing/2014/main" id="{5B13B365-AC3C-4B67-B036-C52391E9586B}"/>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5" name="Google Shape;3815;p65">
              <a:extLst>
                <a:ext uri="{FF2B5EF4-FFF2-40B4-BE49-F238E27FC236}">
                  <a16:creationId xmlns:a16="http://schemas.microsoft.com/office/drawing/2014/main" id="{9FB57C74-A175-4A97-98BF-3DC76DABCA66}"/>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37469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7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childTnLst>
                          </p:cTn>
                        </p:par>
                        <p:par>
                          <p:cTn id="11" fill="hold">
                            <p:stCondLst>
                              <p:cond delay="4700"/>
                            </p:stCondLst>
                            <p:childTnLst>
                              <p:par>
                                <p:cTn id="12" presetID="8" presetClass="emph" presetSubtype="0" fill="hold" nodeType="afterEffect">
                                  <p:stCondLst>
                                    <p:cond delay="0"/>
                                  </p:stCondLst>
                                  <p:childTnLst>
                                    <p:animRot by="-21600000">
                                      <p:cBhvr>
                                        <p:cTn id="13" dur="5000" fill="hold"/>
                                        <p:tgtEl>
                                          <p:spTgt spid="25"/>
                                        </p:tgtEl>
                                        <p:attrNameLst>
                                          <p:attrName>r</p:attrName>
                                        </p:attrNameLst>
                                      </p:cBhvr>
                                    </p:animRot>
                                  </p:childTnLst>
                                </p:cTn>
                              </p:par>
                              <p:par>
                                <p:cTn id="14" presetID="8" presetClass="emph" presetSubtype="0" fill="hold" nodeType="withEffect">
                                  <p:stCondLst>
                                    <p:cond delay="0"/>
                                  </p:stCondLst>
                                  <p:childTnLst>
                                    <p:animRot by="-21600000">
                                      <p:cBhvr>
                                        <p:cTn id="15" dur="5000" fill="hold"/>
                                        <p:tgtEl>
                                          <p:spTgt spid="32"/>
                                        </p:tgtEl>
                                        <p:attrNameLst>
                                          <p:attrName>r</p:attrName>
                                        </p:attrNameLst>
                                      </p:cBhvr>
                                    </p:animRot>
                                  </p:childTnLst>
                                </p:cTn>
                              </p:par>
                              <p:par>
                                <p:cTn id="16" presetID="8" presetClass="emph" presetSubtype="0" fill="hold" nodeType="withEffect">
                                  <p:stCondLst>
                                    <p:cond delay="0"/>
                                  </p:stCondLst>
                                  <p:childTnLst>
                                    <p:animRot by="-21600000">
                                      <p:cBhvr>
                                        <p:cTn id="17" dur="4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Referensi</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2154145" y="2066389"/>
            <a:ext cx="7883709" cy="2698878"/>
          </a:xfrm>
        </p:spPr>
        <p:txBody>
          <a:bodyPr/>
          <a:lstStyle/>
          <a:p>
            <a:pPr lvl="0" algn="just"/>
            <a:r>
              <a:rPr lang="en-US" sz="2000"/>
              <a:t>Jogiyanto, 2005, Analisis dan Desain Sistem Informasi : Pendekatan Terstruktur Teori dan Praktik Aplikasi Bisnis, Andi, Yogyakarta.</a:t>
            </a:r>
          </a:p>
          <a:p>
            <a:pPr lvl="0" algn="just"/>
            <a:r>
              <a:rPr lang="en-US" sz="2000"/>
              <a:t>Saputra, Agus dan Feni Agustin,Membangun Sistem Aplikasi E-Commerce.</a:t>
            </a:r>
          </a:p>
          <a:p>
            <a:pPr lvl="0" algn="just"/>
            <a:r>
              <a:rPr lang="en-US" sz="2000"/>
              <a:t>Ratnasingam, Pauline. 2002. Perceived Versus Realized Benefits In E-Commerce Adoption.</a:t>
            </a:r>
          </a:p>
          <a:p>
            <a:pPr marL="76200" indent="0" algn="just">
              <a:buNone/>
            </a:pPr>
            <a:endParaRPr lang="en-US" sz="2000"/>
          </a:p>
          <a:p>
            <a:pPr marL="139700" indent="0" algn="just">
              <a:buNone/>
            </a:pPr>
            <a:endParaRPr lang="en-ID" sz="2000"/>
          </a:p>
        </p:txBody>
      </p:sp>
      <p:grpSp>
        <p:nvGrpSpPr>
          <p:cNvPr id="4" name="Google Shape;3802;p65">
            <a:extLst>
              <a:ext uri="{FF2B5EF4-FFF2-40B4-BE49-F238E27FC236}">
                <a16:creationId xmlns:a16="http://schemas.microsoft.com/office/drawing/2014/main" id="{A8570ECB-2327-499E-B857-27012B488667}"/>
              </a:ext>
            </a:extLst>
          </p:cNvPr>
          <p:cNvGrpSpPr/>
          <p:nvPr/>
        </p:nvGrpSpPr>
        <p:grpSpPr>
          <a:xfrm>
            <a:off x="764419" y="2700343"/>
            <a:ext cx="1168423" cy="1274713"/>
            <a:chOff x="5316699" y="4268950"/>
            <a:chExt cx="926731" cy="1011249"/>
          </a:xfrm>
        </p:grpSpPr>
        <p:sp>
          <p:nvSpPr>
            <p:cNvPr id="5" name="Google Shape;3803;p65">
              <a:extLst>
                <a:ext uri="{FF2B5EF4-FFF2-40B4-BE49-F238E27FC236}">
                  <a16:creationId xmlns:a16="http://schemas.microsoft.com/office/drawing/2014/main" id="{6A513541-38BC-4406-9233-45F6B76216CD}"/>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 name="Google Shape;3804;p65">
              <a:extLst>
                <a:ext uri="{FF2B5EF4-FFF2-40B4-BE49-F238E27FC236}">
                  <a16:creationId xmlns:a16="http://schemas.microsoft.com/office/drawing/2014/main" id="{B47DAF6C-50F9-4CF1-A621-7B1F53791A4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805;p65">
              <a:extLst>
                <a:ext uri="{FF2B5EF4-FFF2-40B4-BE49-F238E27FC236}">
                  <a16:creationId xmlns:a16="http://schemas.microsoft.com/office/drawing/2014/main" id="{F818F05A-51D2-476A-82F7-FD08B6E0332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8" name="Google Shape;3806;p65">
              <a:extLst>
                <a:ext uri="{FF2B5EF4-FFF2-40B4-BE49-F238E27FC236}">
                  <a16:creationId xmlns:a16="http://schemas.microsoft.com/office/drawing/2014/main" id="{19C25907-3ACD-4F34-BE41-C84F83C4F09F}"/>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807;p65">
              <a:extLst>
                <a:ext uri="{FF2B5EF4-FFF2-40B4-BE49-F238E27FC236}">
                  <a16:creationId xmlns:a16="http://schemas.microsoft.com/office/drawing/2014/main" id="{54CA826B-3424-4F56-8FEC-1DA9416540ED}"/>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808;p65">
              <a:extLst>
                <a:ext uri="{FF2B5EF4-FFF2-40B4-BE49-F238E27FC236}">
                  <a16:creationId xmlns:a16="http://schemas.microsoft.com/office/drawing/2014/main" id="{2E112360-9161-4B69-A272-C47EE81CAC6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816;p65">
            <a:extLst>
              <a:ext uri="{FF2B5EF4-FFF2-40B4-BE49-F238E27FC236}">
                <a16:creationId xmlns:a16="http://schemas.microsoft.com/office/drawing/2014/main" id="{603A063B-5BB5-4A7A-997A-B0A4164827DB}"/>
              </a:ext>
            </a:extLst>
          </p:cNvPr>
          <p:cNvGrpSpPr/>
          <p:nvPr/>
        </p:nvGrpSpPr>
        <p:grpSpPr>
          <a:xfrm flipH="1">
            <a:off x="959996" y="572041"/>
            <a:ext cx="959352" cy="1046711"/>
            <a:chOff x="5316699" y="4268950"/>
            <a:chExt cx="926731" cy="1011249"/>
          </a:xfrm>
        </p:grpSpPr>
        <p:sp>
          <p:nvSpPr>
            <p:cNvPr id="12" name="Google Shape;3817;p65">
              <a:extLst>
                <a:ext uri="{FF2B5EF4-FFF2-40B4-BE49-F238E27FC236}">
                  <a16:creationId xmlns:a16="http://schemas.microsoft.com/office/drawing/2014/main" id="{420F4D41-47B1-49E2-BF19-825E482177F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 name="Google Shape;3818;p65">
              <a:extLst>
                <a:ext uri="{FF2B5EF4-FFF2-40B4-BE49-F238E27FC236}">
                  <a16:creationId xmlns:a16="http://schemas.microsoft.com/office/drawing/2014/main" id="{DC03F6D8-F9E0-47B9-94C9-F3B61039C1FA}"/>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819;p65">
              <a:extLst>
                <a:ext uri="{FF2B5EF4-FFF2-40B4-BE49-F238E27FC236}">
                  <a16:creationId xmlns:a16="http://schemas.microsoft.com/office/drawing/2014/main" id="{FE4BDC24-00A0-48AD-B671-705004430A6B}"/>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5" name="Google Shape;3820;p65">
              <a:extLst>
                <a:ext uri="{FF2B5EF4-FFF2-40B4-BE49-F238E27FC236}">
                  <a16:creationId xmlns:a16="http://schemas.microsoft.com/office/drawing/2014/main" id="{1E7666EB-4A49-47F3-86DA-78B1773EAE34}"/>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21;p65">
              <a:extLst>
                <a:ext uri="{FF2B5EF4-FFF2-40B4-BE49-F238E27FC236}">
                  <a16:creationId xmlns:a16="http://schemas.microsoft.com/office/drawing/2014/main" id="{16B18D94-64DE-4B01-BF52-83887F1FB4E4}"/>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22;p65">
              <a:extLst>
                <a:ext uri="{FF2B5EF4-FFF2-40B4-BE49-F238E27FC236}">
                  <a16:creationId xmlns:a16="http://schemas.microsoft.com/office/drawing/2014/main" id="{BEFC749F-D7EB-4EE4-9BD0-D18126C362A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23;p65">
            <a:extLst>
              <a:ext uri="{FF2B5EF4-FFF2-40B4-BE49-F238E27FC236}">
                <a16:creationId xmlns:a16="http://schemas.microsoft.com/office/drawing/2014/main" id="{EE0802A8-0A3C-4D34-B6A8-6A1B82B6D20C}"/>
              </a:ext>
            </a:extLst>
          </p:cNvPr>
          <p:cNvGrpSpPr/>
          <p:nvPr/>
        </p:nvGrpSpPr>
        <p:grpSpPr>
          <a:xfrm>
            <a:off x="959800" y="5056647"/>
            <a:ext cx="695949" cy="1011615"/>
            <a:chOff x="2446425" y="1033300"/>
            <a:chExt cx="1176650" cy="1710350"/>
          </a:xfrm>
        </p:grpSpPr>
        <p:sp>
          <p:nvSpPr>
            <p:cNvPr id="19" name="Google Shape;3824;p65">
              <a:extLst>
                <a:ext uri="{FF2B5EF4-FFF2-40B4-BE49-F238E27FC236}">
                  <a16:creationId xmlns:a16="http://schemas.microsoft.com/office/drawing/2014/main" id="{6609F764-DE2F-4819-9E2C-614E1A627B2A}"/>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 name="Google Shape;3825;p65">
              <a:extLst>
                <a:ext uri="{FF2B5EF4-FFF2-40B4-BE49-F238E27FC236}">
                  <a16:creationId xmlns:a16="http://schemas.microsoft.com/office/drawing/2014/main" id="{207A0EA2-40DB-47C5-8922-0EB63A78791E}"/>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26;p65">
              <a:extLst>
                <a:ext uri="{FF2B5EF4-FFF2-40B4-BE49-F238E27FC236}">
                  <a16:creationId xmlns:a16="http://schemas.microsoft.com/office/drawing/2014/main" id="{DC889EB7-4F9E-4D01-B416-A85A55B2CF5A}"/>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 name="Google Shape;3827;p65">
              <a:extLst>
                <a:ext uri="{FF2B5EF4-FFF2-40B4-BE49-F238E27FC236}">
                  <a16:creationId xmlns:a16="http://schemas.microsoft.com/office/drawing/2014/main" id="{3C226F37-2FD7-4B12-A262-9F016EE73A07}"/>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28;p65">
              <a:extLst>
                <a:ext uri="{FF2B5EF4-FFF2-40B4-BE49-F238E27FC236}">
                  <a16:creationId xmlns:a16="http://schemas.microsoft.com/office/drawing/2014/main" id="{A19EFB31-6CFC-4941-837D-B9D9CD44EA4E}"/>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29;p65">
              <a:extLst>
                <a:ext uri="{FF2B5EF4-FFF2-40B4-BE49-F238E27FC236}">
                  <a16:creationId xmlns:a16="http://schemas.microsoft.com/office/drawing/2014/main" id="{03B183AE-1860-4F82-8872-4EA379D268D8}"/>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25" name="Google Shape;3788;p65">
            <a:extLst>
              <a:ext uri="{FF2B5EF4-FFF2-40B4-BE49-F238E27FC236}">
                <a16:creationId xmlns:a16="http://schemas.microsoft.com/office/drawing/2014/main" id="{2E92415B-534D-40CE-8D26-DC90FDE366A5}"/>
              </a:ext>
            </a:extLst>
          </p:cNvPr>
          <p:cNvGrpSpPr/>
          <p:nvPr/>
        </p:nvGrpSpPr>
        <p:grpSpPr>
          <a:xfrm flipH="1">
            <a:off x="11073229" y="5034644"/>
            <a:ext cx="695949" cy="1011615"/>
            <a:chOff x="2446425" y="1033300"/>
            <a:chExt cx="1176650" cy="1710350"/>
          </a:xfrm>
        </p:grpSpPr>
        <p:sp>
          <p:nvSpPr>
            <p:cNvPr id="26" name="Google Shape;3789;p65">
              <a:extLst>
                <a:ext uri="{FF2B5EF4-FFF2-40B4-BE49-F238E27FC236}">
                  <a16:creationId xmlns:a16="http://schemas.microsoft.com/office/drawing/2014/main" id="{94EDDD62-79E3-4B0A-9CD3-4D1D04335321}"/>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7" name="Google Shape;3790;p65">
              <a:extLst>
                <a:ext uri="{FF2B5EF4-FFF2-40B4-BE49-F238E27FC236}">
                  <a16:creationId xmlns:a16="http://schemas.microsoft.com/office/drawing/2014/main" id="{C231DAA0-5891-4CC8-9ACA-47F056E8C7B8}"/>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 name="Google Shape;3791;p65">
              <a:extLst>
                <a:ext uri="{FF2B5EF4-FFF2-40B4-BE49-F238E27FC236}">
                  <a16:creationId xmlns:a16="http://schemas.microsoft.com/office/drawing/2014/main" id="{7FB55DC7-C8E6-4A7C-ADC5-17CDCA1DC4AD}"/>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 name="Google Shape;3792;p65">
              <a:extLst>
                <a:ext uri="{FF2B5EF4-FFF2-40B4-BE49-F238E27FC236}">
                  <a16:creationId xmlns:a16="http://schemas.microsoft.com/office/drawing/2014/main" id="{400E8428-E5C6-4E30-924F-F9064276BDAC}"/>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0" name="Google Shape;3793;p65">
              <a:extLst>
                <a:ext uri="{FF2B5EF4-FFF2-40B4-BE49-F238E27FC236}">
                  <a16:creationId xmlns:a16="http://schemas.microsoft.com/office/drawing/2014/main" id="{2BAE4C2F-8E2C-49FB-B2A2-99E7F6BE62A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1" name="Google Shape;3794;p65">
              <a:extLst>
                <a:ext uri="{FF2B5EF4-FFF2-40B4-BE49-F238E27FC236}">
                  <a16:creationId xmlns:a16="http://schemas.microsoft.com/office/drawing/2014/main" id="{8EB43300-DECD-46FD-A1BE-8E03D18E3638}"/>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2" name="Google Shape;3795;p65">
            <a:extLst>
              <a:ext uri="{FF2B5EF4-FFF2-40B4-BE49-F238E27FC236}">
                <a16:creationId xmlns:a16="http://schemas.microsoft.com/office/drawing/2014/main" id="{E91A4ECF-EFED-4604-A053-03B3B8801292}"/>
              </a:ext>
            </a:extLst>
          </p:cNvPr>
          <p:cNvGrpSpPr/>
          <p:nvPr/>
        </p:nvGrpSpPr>
        <p:grpSpPr>
          <a:xfrm flipH="1">
            <a:off x="10328241" y="2868026"/>
            <a:ext cx="959352" cy="1046711"/>
            <a:chOff x="5316699" y="4268950"/>
            <a:chExt cx="926731" cy="1011249"/>
          </a:xfrm>
        </p:grpSpPr>
        <p:sp>
          <p:nvSpPr>
            <p:cNvPr id="33" name="Google Shape;3796;p65">
              <a:extLst>
                <a:ext uri="{FF2B5EF4-FFF2-40B4-BE49-F238E27FC236}">
                  <a16:creationId xmlns:a16="http://schemas.microsoft.com/office/drawing/2014/main" id="{7181E599-858D-48F5-8F3B-0F835308E18F}"/>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4" name="Google Shape;3797;p65">
              <a:extLst>
                <a:ext uri="{FF2B5EF4-FFF2-40B4-BE49-F238E27FC236}">
                  <a16:creationId xmlns:a16="http://schemas.microsoft.com/office/drawing/2014/main" id="{D24A67C3-CC2B-4DE8-928B-29E3C16E04A5}"/>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5" name="Google Shape;3798;p65">
              <a:extLst>
                <a:ext uri="{FF2B5EF4-FFF2-40B4-BE49-F238E27FC236}">
                  <a16:creationId xmlns:a16="http://schemas.microsoft.com/office/drawing/2014/main" id="{2A1C4CBB-0602-4978-A522-5B4A04058D7C}"/>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6" name="Google Shape;3799;p65">
              <a:extLst>
                <a:ext uri="{FF2B5EF4-FFF2-40B4-BE49-F238E27FC236}">
                  <a16:creationId xmlns:a16="http://schemas.microsoft.com/office/drawing/2014/main" id="{3ED2E35D-C9A6-4DBF-8E04-E8CFF5027475}"/>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7" name="Google Shape;3800;p65">
              <a:extLst>
                <a:ext uri="{FF2B5EF4-FFF2-40B4-BE49-F238E27FC236}">
                  <a16:creationId xmlns:a16="http://schemas.microsoft.com/office/drawing/2014/main" id="{CD4265A0-6F74-4AB0-8051-441189577996}"/>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8" name="Google Shape;3801;p65">
              <a:extLst>
                <a:ext uri="{FF2B5EF4-FFF2-40B4-BE49-F238E27FC236}">
                  <a16:creationId xmlns:a16="http://schemas.microsoft.com/office/drawing/2014/main" id="{5E55F764-AF86-4D6E-AB63-FE5E4636891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 name="Google Shape;3809;p65">
            <a:extLst>
              <a:ext uri="{FF2B5EF4-FFF2-40B4-BE49-F238E27FC236}">
                <a16:creationId xmlns:a16="http://schemas.microsoft.com/office/drawing/2014/main" id="{EBAEB5F1-F441-4F18-AF6D-698796DEA065}"/>
              </a:ext>
            </a:extLst>
          </p:cNvPr>
          <p:cNvGrpSpPr/>
          <p:nvPr/>
        </p:nvGrpSpPr>
        <p:grpSpPr>
          <a:xfrm>
            <a:off x="10600935" y="474845"/>
            <a:ext cx="1168423" cy="1274713"/>
            <a:chOff x="5316699" y="4268950"/>
            <a:chExt cx="926731" cy="1011249"/>
          </a:xfrm>
        </p:grpSpPr>
        <p:sp>
          <p:nvSpPr>
            <p:cNvPr id="40" name="Google Shape;3810;p65">
              <a:extLst>
                <a:ext uri="{FF2B5EF4-FFF2-40B4-BE49-F238E27FC236}">
                  <a16:creationId xmlns:a16="http://schemas.microsoft.com/office/drawing/2014/main" id="{E72871AF-0DCD-4527-8E71-BCFF114E7B9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 name="Google Shape;3811;p65">
              <a:extLst>
                <a:ext uri="{FF2B5EF4-FFF2-40B4-BE49-F238E27FC236}">
                  <a16:creationId xmlns:a16="http://schemas.microsoft.com/office/drawing/2014/main" id="{D72A47FB-6727-4E73-88B0-1A6E769EFA61}"/>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2" name="Google Shape;3812;p65">
              <a:extLst>
                <a:ext uri="{FF2B5EF4-FFF2-40B4-BE49-F238E27FC236}">
                  <a16:creationId xmlns:a16="http://schemas.microsoft.com/office/drawing/2014/main" id="{35E41C3B-AA5F-4220-9009-33EB500BED7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3" name="Google Shape;3813;p65">
              <a:extLst>
                <a:ext uri="{FF2B5EF4-FFF2-40B4-BE49-F238E27FC236}">
                  <a16:creationId xmlns:a16="http://schemas.microsoft.com/office/drawing/2014/main" id="{583F05C1-D03F-48B5-BC99-1FB9D625891E}"/>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4" name="Google Shape;3814;p65">
              <a:extLst>
                <a:ext uri="{FF2B5EF4-FFF2-40B4-BE49-F238E27FC236}">
                  <a16:creationId xmlns:a16="http://schemas.microsoft.com/office/drawing/2014/main" id="{59DA474A-2608-45EA-B48E-D29CA0E6B1F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5" name="Google Shape;3815;p65">
              <a:extLst>
                <a:ext uri="{FF2B5EF4-FFF2-40B4-BE49-F238E27FC236}">
                  <a16:creationId xmlns:a16="http://schemas.microsoft.com/office/drawing/2014/main" id="{D313EB5E-82DA-40F0-BE0F-0C6FD7C8B21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13686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7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childTnLst>
                          </p:cTn>
                        </p:par>
                        <p:par>
                          <p:cTn id="11" fill="hold">
                            <p:stCondLst>
                              <p:cond delay="4700"/>
                            </p:stCondLst>
                            <p:childTnLst>
                              <p:par>
                                <p:cTn id="12" presetID="8" presetClass="emph" presetSubtype="0" fill="hold" nodeType="afterEffect">
                                  <p:stCondLst>
                                    <p:cond delay="0"/>
                                  </p:stCondLst>
                                  <p:childTnLst>
                                    <p:animRot by="-21600000">
                                      <p:cBhvr>
                                        <p:cTn id="13" dur="5000" fill="hold"/>
                                        <p:tgtEl>
                                          <p:spTgt spid="25"/>
                                        </p:tgtEl>
                                        <p:attrNameLst>
                                          <p:attrName>r</p:attrName>
                                        </p:attrNameLst>
                                      </p:cBhvr>
                                    </p:animRot>
                                  </p:childTnLst>
                                </p:cTn>
                              </p:par>
                              <p:par>
                                <p:cTn id="14" presetID="8" presetClass="emph" presetSubtype="0" fill="hold" nodeType="withEffect">
                                  <p:stCondLst>
                                    <p:cond delay="0"/>
                                  </p:stCondLst>
                                  <p:childTnLst>
                                    <p:animRot by="-21600000">
                                      <p:cBhvr>
                                        <p:cTn id="15" dur="5000" fill="hold"/>
                                        <p:tgtEl>
                                          <p:spTgt spid="32"/>
                                        </p:tgtEl>
                                        <p:attrNameLst>
                                          <p:attrName>r</p:attrName>
                                        </p:attrNameLst>
                                      </p:cBhvr>
                                    </p:animRot>
                                  </p:childTnLst>
                                </p:cTn>
                              </p:par>
                              <p:par>
                                <p:cTn id="16" presetID="8" presetClass="emph" presetSubtype="0" fill="hold" nodeType="withEffect">
                                  <p:stCondLst>
                                    <p:cond delay="0"/>
                                  </p:stCondLst>
                                  <p:childTnLst>
                                    <p:animRot by="-21600000">
                                      <p:cBhvr>
                                        <p:cTn id="17" dur="4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68B8-BD4E-460C-94B2-FEC02503ACDA}"/>
              </a:ext>
            </a:extLst>
          </p:cNvPr>
          <p:cNvSpPr>
            <a:spLocks noGrp="1"/>
          </p:cNvSpPr>
          <p:nvPr>
            <p:ph type="title"/>
          </p:nvPr>
        </p:nvSpPr>
        <p:spPr/>
        <p:txBody>
          <a:bodyPr/>
          <a:lstStyle/>
          <a:p>
            <a:r>
              <a:rPr lang="en-US"/>
              <a:t>Perspektif Produk</a:t>
            </a:r>
            <a:endParaRPr lang="en-ID"/>
          </a:p>
        </p:txBody>
      </p:sp>
      <p:sp>
        <p:nvSpPr>
          <p:cNvPr id="3" name="Subtitle 2">
            <a:extLst>
              <a:ext uri="{FF2B5EF4-FFF2-40B4-BE49-F238E27FC236}">
                <a16:creationId xmlns:a16="http://schemas.microsoft.com/office/drawing/2014/main" id="{5F313A9D-3A36-4308-BD01-9A71820F738D}"/>
              </a:ext>
            </a:extLst>
          </p:cNvPr>
          <p:cNvSpPr>
            <a:spLocks noGrp="1"/>
          </p:cNvSpPr>
          <p:nvPr>
            <p:ph type="subTitle" idx="1"/>
          </p:nvPr>
        </p:nvSpPr>
        <p:spPr>
          <a:xfrm>
            <a:off x="2154145" y="1760827"/>
            <a:ext cx="7883709" cy="3858400"/>
          </a:xfrm>
        </p:spPr>
        <p:txBody>
          <a:bodyPr/>
          <a:lstStyle/>
          <a:p>
            <a:pPr marL="76200" indent="0" algn="just">
              <a:buNone/>
            </a:pPr>
            <a:r>
              <a:rPr lang="en-US" sz="2400"/>
              <a:t>Suatu Teknologi yang menyediakan kemampuan untuk membeli dan menjual produk atau barang serta informasi, dalam hal ini juga memenuhi keinginan konsumen untuk mengurangi biaya layanan (service cost) ketika meningkatkan kualitas barang dan kecepatan layanan pengiriman</a:t>
            </a:r>
          </a:p>
          <a:p>
            <a:pPr marL="76200" indent="0" algn="just">
              <a:buNone/>
            </a:pPr>
            <a:endParaRPr lang="en-US" sz="2400"/>
          </a:p>
          <a:p>
            <a:pPr marL="139700" indent="0" algn="just">
              <a:buNone/>
            </a:pPr>
            <a:endParaRPr lang="en-ID" sz="2400"/>
          </a:p>
        </p:txBody>
      </p:sp>
      <p:grpSp>
        <p:nvGrpSpPr>
          <p:cNvPr id="4" name="Google Shape;3802;p65">
            <a:extLst>
              <a:ext uri="{FF2B5EF4-FFF2-40B4-BE49-F238E27FC236}">
                <a16:creationId xmlns:a16="http://schemas.microsoft.com/office/drawing/2014/main" id="{A8570ECB-2327-499E-B857-27012B488667}"/>
              </a:ext>
            </a:extLst>
          </p:cNvPr>
          <p:cNvGrpSpPr/>
          <p:nvPr/>
        </p:nvGrpSpPr>
        <p:grpSpPr>
          <a:xfrm>
            <a:off x="764419" y="2700343"/>
            <a:ext cx="1168423" cy="1274713"/>
            <a:chOff x="5316699" y="4268950"/>
            <a:chExt cx="926731" cy="1011249"/>
          </a:xfrm>
        </p:grpSpPr>
        <p:sp>
          <p:nvSpPr>
            <p:cNvPr id="5" name="Google Shape;3803;p65">
              <a:extLst>
                <a:ext uri="{FF2B5EF4-FFF2-40B4-BE49-F238E27FC236}">
                  <a16:creationId xmlns:a16="http://schemas.microsoft.com/office/drawing/2014/main" id="{6A513541-38BC-4406-9233-45F6B76216CD}"/>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 name="Google Shape;3804;p65">
              <a:extLst>
                <a:ext uri="{FF2B5EF4-FFF2-40B4-BE49-F238E27FC236}">
                  <a16:creationId xmlns:a16="http://schemas.microsoft.com/office/drawing/2014/main" id="{B47DAF6C-50F9-4CF1-A621-7B1F53791A4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7" name="Google Shape;3805;p65">
              <a:extLst>
                <a:ext uri="{FF2B5EF4-FFF2-40B4-BE49-F238E27FC236}">
                  <a16:creationId xmlns:a16="http://schemas.microsoft.com/office/drawing/2014/main" id="{F818F05A-51D2-476A-82F7-FD08B6E0332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8" name="Google Shape;3806;p65">
              <a:extLst>
                <a:ext uri="{FF2B5EF4-FFF2-40B4-BE49-F238E27FC236}">
                  <a16:creationId xmlns:a16="http://schemas.microsoft.com/office/drawing/2014/main" id="{19C25907-3ACD-4F34-BE41-C84F83C4F09F}"/>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9" name="Google Shape;3807;p65">
              <a:extLst>
                <a:ext uri="{FF2B5EF4-FFF2-40B4-BE49-F238E27FC236}">
                  <a16:creationId xmlns:a16="http://schemas.microsoft.com/office/drawing/2014/main" id="{54CA826B-3424-4F56-8FEC-1DA9416540ED}"/>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 name="Google Shape;3808;p65">
              <a:extLst>
                <a:ext uri="{FF2B5EF4-FFF2-40B4-BE49-F238E27FC236}">
                  <a16:creationId xmlns:a16="http://schemas.microsoft.com/office/drawing/2014/main" id="{2E112360-9161-4B69-A272-C47EE81CAC6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1" name="Google Shape;3816;p65">
            <a:extLst>
              <a:ext uri="{FF2B5EF4-FFF2-40B4-BE49-F238E27FC236}">
                <a16:creationId xmlns:a16="http://schemas.microsoft.com/office/drawing/2014/main" id="{603A063B-5BB5-4A7A-997A-B0A4164827DB}"/>
              </a:ext>
            </a:extLst>
          </p:cNvPr>
          <p:cNvGrpSpPr/>
          <p:nvPr/>
        </p:nvGrpSpPr>
        <p:grpSpPr>
          <a:xfrm flipH="1">
            <a:off x="959996" y="572041"/>
            <a:ext cx="959352" cy="1046711"/>
            <a:chOff x="5316699" y="4268950"/>
            <a:chExt cx="926731" cy="1011249"/>
          </a:xfrm>
        </p:grpSpPr>
        <p:sp>
          <p:nvSpPr>
            <p:cNvPr id="12" name="Google Shape;3817;p65">
              <a:extLst>
                <a:ext uri="{FF2B5EF4-FFF2-40B4-BE49-F238E27FC236}">
                  <a16:creationId xmlns:a16="http://schemas.microsoft.com/office/drawing/2014/main" id="{420F4D41-47B1-49E2-BF19-825E482177F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 name="Google Shape;3818;p65">
              <a:extLst>
                <a:ext uri="{FF2B5EF4-FFF2-40B4-BE49-F238E27FC236}">
                  <a16:creationId xmlns:a16="http://schemas.microsoft.com/office/drawing/2014/main" id="{DC03F6D8-F9E0-47B9-94C9-F3B61039C1FA}"/>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4" name="Google Shape;3819;p65">
              <a:extLst>
                <a:ext uri="{FF2B5EF4-FFF2-40B4-BE49-F238E27FC236}">
                  <a16:creationId xmlns:a16="http://schemas.microsoft.com/office/drawing/2014/main" id="{FE4BDC24-00A0-48AD-B671-705004430A6B}"/>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5" name="Google Shape;3820;p65">
              <a:extLst>
                <a:ext uri="{FF2B5EF4-FFF2-40B4-BE49-F238E27FC236}">
                  <a16:creationId xmlns:a16="http://schemas.microsoft.com/office/drawing/2014/main" id="{1E7666EB-4A49-47F3-86DA-78B1773EAE34}"/>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16" name="Google Shape;3821;p65">
              <a:extLst>
                <a:ext uri="{FF2B5EF4-FFF2-40B4-BE49-F238E27FC236}">
                  <a16:creationId xmlns:a16="http://schemas.microsoft.com/office/drawing/2014/main" id="{16B18D94-64DE-4B01-BF52-83887F1FB4E4}"/>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 name="Google Shape;3822;p65">
              <a:extLst>
                <a:ext uri="{FF2B5EF4-FFF2-40B4-BE49-F238E27FC236}">
                  <a16:creationId xmlns:a16="http://schemas.microsoft.com/office/drawing/2014/main" id="{BEFC749F-D7EB-4EE4-9BD0-D18126C362A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18" name="Google Shape;3823;p65">
            <a:extLst>
              <a:ext uri="{FF2B5EF4-FFF2-40B4-BE49-F238E27FC236}">
                <a16:creationId xmlns:a16="http://schemas.microsoft.com/office/drawing/2014/main" id="{EE0802A8-0A3C-4D34-B6A8-6A1B82B6D20C}"/>
              </a:ext>
            </a:extLst>
          </p:cNvPr>
          <p:cNvGrpSpPr/>
          <p:nvPr/>
        </p:nvGrpSpPr>
        <p:grpSpPr>
          <a:xfrm>
            <a:off x="959800" y="5056647"/>
            <a:ext cx="695949" cy="1011615"/>
            <a:chOff x="2446425" y="1033300"/>
            <a:chExt cx="1176650" cy="1710350"/>
          </a:xfrm>
        </p:grpSpPr>
        <p:sp>
          <p:nvSpPr>
            <p:cNvPr id="19" name="Google Shape;3824;p65">
              <a:extLst>
                <a:ext uri="{FF2B5EF4-FFF2-40B4-BE49-F238E27FC236}">
                  <a16:creationId xmlns:a16="http://schemas.microsoft.com/office/drawing/2014/main" id="{6609F764-DE2F-4819-9E2C-614E1A627B2A}"/>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 name="Google Shape;3825;p65">
              <a:extLst>
                <a:ext uri="{FF2B5EF4-FFF2-40B4-BE49-F238E27FC236}">
                  <a16:creationId xmlns:a16="http://schemas.microsoft.com/office/drawing/2014/main" id="{207A0EA2-40DB-47C5-8922-0EB63A78791E}"/>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1" name="Google Shape;3826;p65">
              <a:extLst>
                <a:ext uri="{FF2B5EF4-FFF2-40B4-BE49-F238E27FC236}">
                  <a16:creationId xmlns:a16="http://schemas.microsoft.com/office/drawing/2014/main" id="{DC889EB7-4F9E-4D01-B416-A85A55B2CF5A}"/>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 name="Google Shape;3827;p65">
              <a:extLst>
                <a:ext uri="{FF2B5EF4-FFF2-40B4-BE49-F238E27FC236}">
                  <a16:creationId xmlns:a16="http://schemas.microsoft.com/office/drawing/2014/main" id="{3C226F37-2FD7-4B12-A262-9F016EE73A07}"/>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3" name="Google Shape;3828;p65">
              <a:extLst>
                <a:ext uri="{FF2B5EF4-FFF2-40B4-BE49-F238E27FC236}">
                  <a16:creationId xmlns:a16="http://schemas.microsoft.com/office/drawing/2014/main" id="{A19EFB31-6CFC-4941-837D-B9D9CD44EA4E}"/>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 name="Google Shape;3829;p65">
              <a:extLst>
                <a:ext uri="{FF2B5EF4-FFF2-40B4-BE49-F238E27FC236}">
                  <a16:creationId xmlns:a16="http://schemas.microsoft.com/office/drawing/2014/main" id="{03B183AE-1860-4F82-8872-4EA379D268D8}"/>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25" name="Google Shape;3788;p65">
            <a:extLst>
              <a:ext uri="{FF2B5EF4-FFF2-40B4-BE49-F238E27FC236}">
                <a16:creationId xmlns:a16="http://schemas.microsoft.com/office/drawing/2014/main" id="{2E92415B-534D-40CE-8D26-DC90FDE366A5}"/>
              </a:ext>
            </a:extLst>
          </p:cNvPr>
          <p:cNvGrpSpPr/>
          <p:nvPr/>
        </p:nvGrpSpPr>
        <p:grpSpPr>
          <a:xfrm flipH="1">
            <a:off x="11073229" y="5034644"/>
            <a:ext cx="695949" cy="1011615"/>
            <a:chOff x="2446425" y="1033300"/>
            <a:chExt cx="1176650" cy="1710350"/>
          </a:xfrm>
        </p:grpSpPr>
        <p:sp>
          <p:nvSpPr>
            <p:cNvPr id="26" name="Google Shape;3789;p65">
              <a:extLst>
                <a:ext uri="{FF2B5EF4-FFF2-40B4-BE49-F238E27FC236}">
                  <a16:creationId xmlns:a16="http://schemas.microsoft.com/office/drawing/2014/main" id="{94EDDD62-79E3-4B0A-9CD3-4D1D04335321}"/>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7" name="Google Shape;3790;p65">
              <a:extLst>
                <a:ext uri="{FF2B5EF4-FFF2-40B4-BE49-F238E27FC236}">
                  <a16:creationId xmlns:a16="http://schemas.microsoft.com/office/drawing/2014/main" id="{C231DAA0-5891-4CC8-9ACA-47F056E8C7B8}"/>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 name="Google Shape;3791;p65">
              <a:extLst>
                <a:ext uri="{FF2B5EF4-FFF2-40B4-BE49-F238E27FC236}">
                  <a16:creationId xmlns:a16="http://schemas.microsoft.com/office/drawing/2014/main" id="{7FB55DC7-C8E6-4A7C-ADC5-17CDCA1DC4AD}"/>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 name="Google Shape;3792;p65">
              <a:extLst>
                <a:ext uri="{FF2B5EF4-FFF2-40B4-BE49-F238E27FC236}">
                  <a16:creationId xmlns:a16="http://schemas.microsoft.com/office/drawing/2014/main" id="{400E8428-E5C6-4E30-924F-F9064276BDAC}"/>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0" name="Google Shape;3793;p65">
              <a:extLst>
                <a:ext uri="{FF2B5EF4-FFF2-40B4-BE49-F238E27FC236}">
                  <a16:creationId xmlns:a16="http://schemas.microsoft.com/office/drawing/2014/main" id="{2BAE4C2F-8E2C-49FB-B2A2-99E7F6BE62A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1" name="Google Shape;3794;p65">
              <a:extLst>
                <a:ext uri="{FF2B5EF4-FFF2-40B4-BE49-F238E27FC236}">
                  <a16:creationId xmlns:a16="http://schemas.microsoft.com/office/drawing/2014/main" id="{8EB43300-DECD-46FD-A1BE-8E03D18E3638}"/>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2" name="Google Shape;3795;p65">
            <a:extLst>
              <a:ext uri="{FF2B5EF4-FFF2-40B4-BE49-F238E27FC236}">
                <a16:creationId xmlns:a16="http://schemas.microsoft.com/office/drawing/2014/main" id="{E91A4ECF-EFED-4604-A053-03B3B8801292}"/>
              </a:ext>
            </a:extLst>
          </p:cNvPr>
          <p:cNvGrpSpPr/>
          <p:nvPr/>
        </p:nvGrpSpPr>
        <p:grpSpPr>
          <a:xfrm flipH="1">
            <a:off x="10328241" y="2868026"/>
            <a:ext cx="959352" cy="1046711"/>
            <a:chOff x="5316699" y="4268950"/>
            <a:chExt cx="926731" cy="1011249"/>
          </a:xfrm>
        </p:grpSpPr>
        <p:sp>
          <p:nvSpPr>
            <p:cNvPr id="33" name="Google Shape;3796;p65">
              <a:extLst>
                <a:ext uri="{FF2B5EF4-FFF2-40B4-BE49-F238E27FC236}">
                  <a16:creationId xmlns:a16="http://schemas.microsoft.com/office/drawing/2014/main" id="{7181E599-858D-48F5-8F3B-0F835308E18F}"/>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4" name="Google Shape;3797;p65">
              <a:extLst>
                <a:ext uri="{FF2B5EF4-FFF2-40B4-BE49-F238E27FC236}">
                  <a16:creationId xmlns:a16="http://schemas.microsoft.com/office/drawing/2014/main" id="{D24A67C3-CC2B-4DE8-928B-29E3C16E04A5}"/>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5" name="Google Shape;3798;p65">
              <a:extLst>
                <a:ext uri="{FF2B5EF4-FFF2-40B4-BE49-F238E27FC236}">
                  <a16:creationId xmlns:a16="http://schemas.microsoft.com/office/drawing/2014/main" id="{2A1C4CBB-0602-4978-A522-5B4A04058D7C}"/>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6" name="Google Shape;3799;p65">
              <a:extLst>
                <a:ext uri="{FF2B5EF4-FFF2-40B4-BE49-F238E27FC236}">
                  <a16:creationId xmlns:a16="http://schemas.microsoft.com/office/drawing/2014/main" id="{3ED2E35D-C9A6-4DBF-8E04-E8CFF5027475}"/>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7" name="Google Shape;3800;p65">
              <a:extLst>
                <a:ext uri="{FF2B5EF4-FFF2-40B4-BE49-F238E27FC236}">
                  <a16:creationId xmlns:a16="http://schemas.microsoft.com/office/drawing/2014/main" id="{CD4265A0-6F74-4AB0-8051-441189577996}"/>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8" name="Google Shape;3801;p65">
              <a:extLst>
                <a:ext uri="{FF2B5EF4-FFF2-40B4-BE49-F238E27FC236}">
                  <a16:creationId xmlns:a16="http://schemas.microsoft.com/office/drawing/2014/main" id="{5E55F764-AF86-4D6E-AB63-FE5E4636891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 name="Google Shape;3809;p65">
            <a:extLst>
              <a:ext uri="{FF2B5EF4-FFF2-40B4-BE49-F238E27FC236}">
                <a16:creationId xmlns:a16="http://schemas.microsoft.com/office/drawing/2014/main" id="{EBAEB5F1-F441-4F18-AF6D-698796DEA065}"/>
              </a:ext>
            </a:extLst>
          </p:cNvPr>
          <p:cNvGrpSpPr/>
          <p:nvPr/>
        </p:nvGrpSpPr>
        <p:grpSpPr>
          <a:xfrm>
            <a:off x="10600935" y="474845"/>
            <a:ext cx="1168423" cy="1274713"/>
            <a:chOff x="5316699" y="4268950"/>
            <a:chExt cx="926731" cy="1011249"/>
          </a:xfrm>
        </p:grpSpPr>
        <p:sp>
          <p:nvSpPr>
            <p:cNvPr id="40" name="Google Shape;3810;p65">
              <a:extLst>
                <a:ext uri="{FF2B5EF4-FFF2-40B4-BE49-F238E27FC236}">
                  <a16:creationId xmlns:a16="http://schemas.microsoft.com/office/drawing/2014/main" id="{E72871AF-0DCD-4527-8E71-BCFF114E7B9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 name="Google Shape;3811;p65">
              <a:extLst>
                <a:ext uri="{FF2B5EF4-FFF2-40B4-BE49-F238E27FC236}">
                  <a16:creationId xmlns:a16="http://schemas.microsoft.com/office/drawing/2014/main" id="{D72A47FB-6727-4E73-88B0-1A6E769EFA61}"/>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2" name="Google Shape;3812;p65">
              <a:extLst>
                <a:ext uri="{FF2B5EF4-FFF2-40B4-BE49-F238E27FC236}">
                  <a16:creationId xmlns:a16="http://schemas.microsoft.com/office/drawing/2014/main" id="{35E41C3B-AA5F-4220-9009-33EB500BED7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3" name="Google Shape;3813;p65">
              <a:extLst>
                <a:ext uri="{FF2B5EF4-FFF2-40B4-BE49-F238E27FC236}">
                  <a16:creationId xmlns:a16="http://schemas.microsoft.com/office/drawing/2014/main" id="{583F05C1-D03F-48B5-BC99-1FB9D625891E}"/>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4" name="Google Shape;3814;p65">
              <a:extLst>
                <a:ext uri="{FF2B5EF4-FFF2-40B4-BE49-F238E27FC236}">
                  <a16:creationId xmlns:a16="http://schemas.microsoft.com/office/drawing/2014/main" id="{59DA474A-2608-45EA-B48E-D29CA0E6B1F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5" name="Google Shape;3815;p65">
              <a:extLst>
                <a:ext uri="{FF2B5EF4-FFF2-40B4-BE49-F238E27FC236}">
                  <a16:creationId xmlns:a16="http://schemas.microsoft.com/office/drawing/2014/main" id="{D313EB5E-82DA-40F0-BE0F-0C6FD7C8B21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19368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7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1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8"/>
                                        </p:tgtEl>
                                        <p:attrNameLst>
                                          <p:attrName>r</p:attrName>
                                        </p:attrNameLst>
                                      </p:cBhvr>
                                    </p:animRot>
                                  </p:childTnLst>
                                </p:cTn>
                              </p:par>
                            </p:childTnLst>
                          </p:cTn>
                        </p:par>
                        <p:par>
                          <p:cTn id="11" fill="hold">
                            <p:stCondLst>
                              <p:cond delay="4700"/>
                            </p:stCondLst>
                            <p:childTnLst>
                              <p:par>
                                <p:cTn id="12" presetID="8" presetClass="emph" presetSubtype="0" fill="hold" nodeType="afterEffect">
                                  <p:stCondLst>
                                    <p:cond delay="0"/>
                                  </p:stCondLst>
                                  <p:childTnLst>
                                    <p:animRot by="-21600000">
                                      <p:cBhvr>
                                        <p:cTn id="13" dur="5000" fill="hold"/>
                                        <p:tgtEl>
                                          <p:spTgt spid="25"/>
                                        </p:tgtEl>
                                        <p:attrNameLst>
                                          <p:attrName>r</p:attrName>
                                        </p:attrNameLst>
                                      </p:cBhvr>
                                    </p:animRot>
                                  </p:childTnLst>
                                </p:cTn>
                              </p:par>
                              <p:par>
                                <p:cTn id="14" presetID="8" presetClass="emph" presetSubtype="0" fill="hold" nodeType="withEffect">
                                  <p:stCondLst>
                                    <p:cond delay="0"/>
                                  </p:stCondLst>
                                  <p:childTnLst>
                                    <p:animRot by="-21600000">
                                      <p:cBhvr>
                                        <p:cTn id="15" dur="5000" fill="hold"/>
                                        <p:tgtEl>
                                          <p:spTgt spid="32"/>
                                        </p:tgtEl>
                                        <p:attrNameLst>
                                          <p:attrName>r</p:attrName>
                                        </p:attrNameLst>
                                      </p:cBhvr>
                                    </p:animRot>
                                  </p:childTnLst>
                                </p:cTn>
                              </p:par>
                              <p:par>
                                <p:cTn id="16" presetID="8" presetClass="emph" presetSubtype="0" fill="hold" nodeType="withEffect">
                                  <p:stCondLst>
                                    <p:cond delay="0"/>
                                  </p:stCondLst>
                                  <p:childTnLst>
                                    <p:animRot by="-21600000">
                                      <p:cBhvr>
                                        <p:cTn id="17" dur="4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55B-D2A9-4EB4-A8FF-57880ECCB6A2}"/>
              </a:ext>
            </a:extLst>
          </p:cNvPr>
          <p:cNvSpPr>
            <a:spLocks noGrp="1"/>
          </p:cNvSpPr>
          <p:nvPr>
            <p:ph type="title"/>
          </p:nvPr>
        </p:nvSpPr>
        <p:spPr>
          <a:xfrm>
            <a:off x="4268956" y="357169"/>
            <a:ext cx="4031200" cy="748463"/>
          </a:xfrm>
        </p:spPr>
        <p:txBody>
          <a:bodyPr/>
          <a:lstStyle/>
          <a:p>
            <a:r>
              <a:rPr lang="en-US"/>
              <a:t>Karakteristik Pengguna</a:t>
            </a:r>
            <a:endParaRPr lang="en-ID"/>
          </a:p>
        </p:txBody>
      </p:sp>
      <p:graphicFrame>
        <p:nvGraphicFramePr>
          <p:cNvPr id="25" name="Google Shape;799;p45">
            <a:extLst>
              <a:ext uri="{FF2B5EF4-FFF2-40B4-BE49-F238E27FC236}">
                <a16:creationId xmlns:a16="http://schemas.microsoft.com/office/drawing/2014/main" id="{3EC12278-58DE-47C9-A01D-A62CBE5A8F01}"/>
              </a:ext>
            </a:extLst>
          </p:cNvPr>
          <p:cNvGraphicFramePr/>
          <p:nvPr>
            <p:extLst>
              <p:ext uri="{D42A27DB-BD31-4B8C-83A1-F6EECF244321}">
                <p14:modId xmlns:p14="http://schemas.microsoft.com/office/powerpoint/2010/main" val="3688047767"/>
              </p:ext>
            </p:extLst>
          </p:nvPr>
        </p:nvGraphicFramePr>
        <p:xfrm>
          <a:off x="815471" y="1213313"/>
          <a:ext cx="10561058" cy="5287518"/>
        </p:xfrm>
        <a:graphic>
          <a:graphicData uri="http://schemas.openxmlformats.org/drawingml/2006/table">
            <a:tbl>
              <a:tblPr>
                <a:noFill/>
              </a:tblPr>
              <a:tblGrid>
                <a:gridCol w="1401016">
                  <a:extLst>
                    <a:ext uri="{9D8B030D-6E8A-4147-A177-3AD203B41FA5}">
                      <a16:colId xmlns:a16="http://schemas.microsoft.com/office/drawing/2014/main" val="20000"/>
                    </a:ext>
                  </a:extLst>
                </a:gridCol>
                <a:gridCol w="4475747">
                  <a:extLst>
                    <a:ext uri="{9D8B030D-6E8A-4147-A177-3AD203B41FA5}">
                      <a16:colId xmlns:a16="http://schemas.microsoft.com/office/drawing/2014/main" val="20001"/>
                    </a:ext>
                  </a:extLst>
                </a:gridCol>
                <a:gridCol w="1489578">
                  <a:extLst>
                    <a:ext uri="{9D8B030D-6E8A-4147-A177-3AD203B41FA5}">
                      <a16:colId xmlns:a16="http://schemas.microsoft.com/office/drawing/2014/main" val="1832960652"/>
                    </a:ext>
                  </a:extLst>
                </a:gridCol>
                <a:gridCol w="3194717">
                  <a:extLst>
                    <a:ext uri="{9D8B030D-6E8A-4147-A177-3AD203B41FA5}">
                      <a16:colId xmlns:a16="http://schemas.microsoft.com/office/drawing/2014/main" val="4044314937"/>
                    </a:ext>
                  </a:extLst>
                </a:gridCol>
              </a:tblGrid>
              <a:tr h="385621">
                <a:tc>
                  <a:txBody>
                    <a:bodyPr/>
                    <a:lstStyle/>
                    <a:p>
                      <a:pPr marL="0" lvl="0" indent="0" algn="l" rtl="0">
                        <a:spcBef>
                          <a:spcPts val="0"/>
                        </a:spcBef>
                        <a:spcAft>
                          <a:spcPts val="0"/>
                        </a:spcAft>
                        <a:buNone/>
                      </a:pPr>
                      <a:r>
                        <a:rPr lang="en" sz="2400" b="1">
                          <a:solidFill>
                            <a:schemeClr val="dk1"/>
                          </a:solidFill>
                          <a:latin typeface="Amatic SC"/>
                          <a:ea typeface="Amatic SC"/>
                          <a:cs typeface="Amatic SC"/>
                          <a:sym typeface="Amatic SC"/>
                        </a:rPr>
                        <a:t>Kategori Pengguna</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2400" b="1">
                          <a:solidFill>
                            <a:schemeClr val="dk1"/>
                          </a:solidFill>
                          <a:latin typeface="Amatic SC"/>
                          <a:ea typeface="Amatic SC"/>
                          <a:cs typeface="Amatic SC"/>
                          <a:sym typeface="Amatic SC"/>
                        </a:rPr>
                        <a:t>Tugas</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2400" b="1">
                          <a:solidFill>
                            <a:schemeClr val="dk1"/>
                          </a:solidFill>
                          <a:latin typeface="Amatic SC"/>
                          <a:ea typeface="Amatic SC"/>
                          <a:cs typeface="Amatic SC"/>
                          <a:sym typeface="Amatic SC"/>
                        </a:rPr>
                        <a:t>Hak Akses ke Aplikasi</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2400" b="1">
                          <a:solidFill>
                            <a:schemeClr val="dk1"/>
                          </a:solidFill>
                          <a:latin typeface="Amatic SC"/>
                          <a:ea typeface="Amatic SC"/>
                          <a:cs typeface="Amatic SC"/>
                          <a:sym typeface="Amatic SC"/>
                        </a:rPr>
                        <a:t>Kemampuan yang harus dimiliki</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873758">
                <a:tc>
                  <a:txBody>
                    <a:bodyPr/>
                    <a:lstStyle/>
                    <a:p>
                      <a:pPr marL="0" lvl="0" indent="0" algn="l" rtl="0">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User</a:t>
                      </a: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342900" lvl="0" indent="-342900" algn="l" rtl="0">
                        <a:spcBef>
                          <a:spcPts val="0"/>
                        </a:spcBef>
                        <a:spcAft>
                          <a:spcPts val="0"/>
                        </a:spcAft>
                        <a:buClr>
                          <a:srgbClr val="FFFF00"/>
                        </a:buClr>
                        <a:buFont typeface="Arial" panose="020B0604020202020204" pitchFamily="34" charset="0"/>
                        <a:buChar char="•"/>
                      </a:pPr>
                      <a:r>
                        <a:rPr lang="en" sz="1600">
                          <a:solidFill>
                            <a:schemeClr val="lt1"/>
                          </a:solidFill>
                          <a:highlight>
                            <a:schemeClr val="dk1"/>
                          </a:highlight>
                          <a:latin typeface="Roboto Mono"/>
                          <a:ea typeface="Roboto Mono"/>
                          <a:cs typeface="Roboto Mono"/>
                          <a:sym typeface="Roboto Mono"/>
                        </a:rPr>
                        <a:t>Melakukan Pemesanan barang yang tersedia</a:t>
                      </a:r>
                    </a:p>
                    <a:p>
                      <a:pPr marL="342900" lvl="0" indent="-342900" algn="l" rtl="0">
                        <a:spcBef>
                          <a:spcPts val="0"/>
                        </a:spcBef>
                        <a:spcAft>
                          <a:spcPts val="0"/>
                        </a:spcAft>
                        <a:buClr>
                          <a:srgbClr val="FFFF00"/>
                        </a:buClr>
                        <a:buFont typeface="Arial" panose="020B0604020202020204" pitchFamily="34" charset="0"/>
                        <a:buChar char="•"/>
                      </a:pPr>
                      <a:r>
                        <a:rPr lang="en" sz="1600">
                          <a:solidFill>
                            <a:schemeClr val="lt1"/>
                          </a:solidFill>
                          <a:highlight>
                            <a:schemeClr val="dk1"/>
                          </a:highlight>
                          <a:latin typeface="Roboto Mono"/>
                          <a:ea typeface="Roboto Mono"/>
                          <a:cs typeface="Roboto Mono"/>
                          <a:sym typeface="Roboto Mono"/>
                        </a:rPr>
                        <a:t>Dapat mencari informasi mengenai barang yang diinginkan</a:t>
                      </a:r>
                    </a:p>
                    <a:p>
                      <a:pPr marL="342900" lvl="0" indent="-342900" algn="l" rtl="0">
                        <a:spcBef>
                          <a:spcPts val="0"/>
                        </a:spcBef>
                        <a:spcAft>
                          <a:spcPts val="0"/>
                        </a:spcAft>
                        <a:buClr>
                          <a:srgbClr val="FFFF00"/>
                        </a:buClr>
                        <a:buFont typeface="Arial" panose="020B0604020202020204" pitchFamily="34" charset="0"/>
                        <a:buChar char="•"/>
                      </a:pPr>
                      <a:r>
                        <a:rPr lang="en-ID" sz="1600">
                          <a:solidFill>
                            <a:schemeClr val="lt1"/>
                          </a:solidFill>
                          <a:highlight>
                            <a:schemeClr val="dk1"/>
                          </a:highlight>
                          <a:latin typeface="Roboto Mono"/>
                          <a:ea typeface="Roboto Mono"/>
                          <a:cs typeface="Roboto Mono"/>
                          <a:sym typeface="Roboto Mono"/>
                        </a:rPr>
                        <a:t>D</a:t>
                      </a:r>
                      <a:r>
                        <a:rPr lang="en" sz="1600">
                          <a:solidFill>
                            <a:schemeClr val="lt1"/>
                          </a:solidFill>
                          <a:highlight>
                            <a:schemeClr val="dk1"/>
                          </a:highlight>
                          <a:latin typeface="Roboto Mono"/>
                          <a:ea typeface="Roboto Mono"/>
                          <a:cs typeface="Roboto Mono"/>
                          <a:sym typeface="Roboto Mono"/>
                        </a:rPr>
                        <a:t>apat melakukan pembayaran online melalui transfer bank</a:t>
                      </a:r>
                    </a:p>
                    <a:p>
                      <a:pPr marL="342900" lvl="0" indent="-342900" algn="l" rtl="0">
                        <a:spcBef>
                          <a:spcPts val="0"/>
                        </a:spcBef>
                        <a:spcAft>
                          <a:spcPts val="0"/>
                        </a:spcAft>
                        <a:buClr>
                          <a:srgbClr val="FFFF00"/>
                        </a:buClr>
                        <a:buFont typeface="Arial" panose="020B0604020202020204" pitchFamily="34" charset="0"/>
                        <a:buChar char="•"/>
                      </a:pPr>
                      <a:r>
                        <a:rPr lang="en-ID" sz="1600">
                          <a:solidFill>
                            <a:schemeClr val="lt1"/>
                          </a:solidFill>
                          <a:highlight>
                            <a:schemeClr val="dk1"/>
                          </a:highlight>
                          <a:latin typeface="Roboto Mono"/>
                          <a:ea typeface="Roboto Mono"/>
                          <a:cs typeface="Roboto Mono"/>
                          <a:sym typeface="Roboto Mono"/>
                        </a:rPr>
                        <a:t>D</a:t>
                      </a:r>
                      <a:r>
                        <a:rPr lang="en" sz="1600">
                          <a:solidFill>
                            <a:schemeClr val="lt1"/>
                          </a:solidFill>
                          <a:highlight>
                            <a:schemeClr val="dk1"/>
                          </a:highlight>
                          <a:latin typeface="Roboto Mono"/>
                          <a:ea typeface="Roboto Mono"/>
                          <a:cs typeface="Roboto Mono"/>
                          <a:sym typeface="Roboto Mono"/>
                        </a:rPr>
                        <a:t>apat mengisi ulasan dan review</a:t>
                      </a: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600">
                          <a:solidFill>
                            <a:schemeClr val="bg1"/>
                          </a:solidFill>
                          <a:highlight>
                            <a:schemeClr val="dk1"/>
                          </a:highlight>
                          <a:latin typeface="Roboto Mono" panose="020B0604020202020204" charset="0"/>
                          <a:ea typeface="Roboto Mono" panose="020B0604020202020204" charset="0"/>
                          <a:cs typeface="Roboto Mono"/>
                          <a:sym typeface="Roboto Mono"/>
                        </a:rPr>
                        <a:t>User</a:t>
                      </a:r>
                      <a:endParaRPr sz="1600">
                        <a:solidFill>
                          <a:schemeClr val="bg1"/>
                        </a:solidFill>
                        <a:highlight>
                          <a:schemeClr val="dk1"/>
                        </a:highlight>
                        <a:latin typeface="Roboto Mono" panose="020B0604020202020204" charset="0"/>
                        <a:ea typeface="Roboto Mono" panose="020B0604020202020204" charset="0"/>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600">
                          <a:solidFill>
                            <a:schemeClr val="bg1"/>
                          </a:solidFill>
                          <a:highlight>
                            <a:schemeClr val="dk1"/>
                          </a:highlight>
                          <a:latin typeface="Roboto Mono" panose="020B0604020202020204" charset="0"/>
                          <a:ea typeface="Roboto Mono" panose="020B0604020202020204" charset="0"/>
                          <a:cs typeface="Roboto Mono"/>
                          <a:sym typeface="Roboto Mono"/>
                        </a:rPr>
                        <a:t>Dapat mengoperasikan computer beserta internet</a:t>
                      </a:r>
                      <a:endParaRPr sz="1600">
                        <a:solidFill>
                          <a:schemeClr val="bg1"/>
                        </a:solidFill>
                        <a:highlight>
                          <a:schemeClr val="dk1"/>
                        </a:highlight>
                        <a:latin typeface="Roboto Mono" panose="020B0604020202020204" charset="0"/>
                        <a:ea typeface="Roboto Mono" panose="020B0604020202020204" charset="0"/>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74436">
                <a:tc>
                  <a:txBody>
                    <a:bodyPr/>
                    <a:lstStyle/>
                    <a:p>
                      <a:pPr marL="0" lvl="0" indent="0" algn="l" rtl="0">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Administrator</a:t>
                      </a: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Memantau dan maintenance system</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Dapat menghapus ulasan yang negative </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Mengkonfirmasi pembayaran </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Dapat menambah, melihat, mengedit, dan menghapus produk dan news</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Dapat memberikan pelayanan terhadap pelanggan</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Melakukan pengawasan terhadap seluruh system </a:t>
                      </a:r>
                    </a:p>
                    <a:p>
                      <a:pPr marL="285750" lvl="0" indent="-285750" algn="l" rtl="0">
                        <a:spcBef>
                          <a:spcPts val="0"/>
                        </a:spcBef>
                        <a:spcAft>
                          <a:spcPts val="0"/>
                        </a:spcAft>
                        <a:buClr>
                          <a:srgbClr val="FFFF00"/>
                        </a:buClr>
                        <a:buFont typeface="Arial" panose="020B0604020202020204" pitchFamily="34" charset="0"/>
                        <a:buChar char="•"/>
                      </a:pPr>
                      <a:r>
                        <a:rPr lang="en-US" sz="1600">
                          <a:solidFill>
                            <a:schemeClr val="lt1"/>
                          </a:solidFill>
                          <a:highlight>
                            <a:schemeClr val="dk1"/>
                          </a:highlight>
                          <a:latin typeface="Roboto Mono"/>
                          <a:ea typeface="Roboto Mono"/>
                          <a:cs typeface="Roboto Mono"/>
                          <a:sym typeface="Roboto Mono"/>
                        </a:rPr>
                        <a:t>Mengatur konfigurasi system</a:t>
                      </a:r>
                    </a:p>
                    <a:p>
                      <a:pPr marL="0" lvl="0" indent="0" algn="l" rtl="0">
                        <a:spcBef>
                          <a:spcPts val="0"/>
                        </a:spcBef>
                        <a:spcAft>
                          <a:spcPts val="0"/>
                        </a:spcAft>
                        <a:buClr>
                          <a:srgbClr val="FFFF00"/>
                        </a:buClr>
                        <a:buFont typeface="Arial" panose="020B0604020202020204" pitchFamily="34" charset="0"/>
                        <a:buNone/>
                      </a:pPr>
                      <a:endParaRPr sz="1600">
                        <a:solidFill>
                          <a:schemeClr val="lt1"/>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chemeClr val="bg1"/>
                          </a:solidFill>
                          <a:effectLst/>
                          <a:highlight>
                            <a:schemeClr val="dk1"/>
                          </a:highlight>
                          <a:latin typeface="Roboto Mono" panose="020B0604020202020204" charset="0"/>
                          <a:ea typeface="Roboto Mono" panose="020B0604020202020204" charset="0"/>
                          <a:cs typeface="+mn-cs"/>
                          <a:sym typeface="Arial"/>
                        </a:rPr>
                        <a:t>Admin</a:t>
                      </a:r>
                      <a:endParaRPr lang="en-ID" sz="1600" b="1" i="0" u="none" strike="noStrike" cap="none">
                        <a:solidFill>
                          <a:schemeClr val="bg1"/>
                        </a:solidFill>
                        <a:effectLst/>
                        <a:highlight>
                          <a:schemeClr val="dk1"/>
                        </a:highlight>
                        <a:latin typeface="Roboto Mono" panose="020B0604020202020204" charset="0"/>
                        <a:ea typeface="Roboto Mono" panose="020B0604020202020204" charset="0"/>
                        <a:cs typeface="+mn-cs"/>
                        <a:sym typeface="Arial"/>
                      </a:endParaRPr>
                    </a:p>
                    <a:p>
                      <a:pPr marL="0" lvl="0" indent="0" algn="l" rtl="0">
                        <a:spcBef>
                          <a:spcPts val="0"/>
                        </a:spcBef>
                        <a:spcAft>
                          <a:spcPts val="0"/>
                        </a:spcAft>
                        <a:buNone/>
                      </a:pPr>
                      <a:endParaRPr sz="1400">
                        <a:solidFill>
                          <a:schemeClr val="lt1"/>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400">
                          <a:solidFill>
                            <a:schemeClr val="lt1"/>
                          </a:solidFill>
                          <a:highlight>
                            <a:schemeClr val="dk1"/>
                          </a:highlight>
                          <a:latin typeface="Roboto Mono"/>
                          <a:ea typeface="Roboto Mono"/>
                          <a:cs typeface="Roboto Mono"/>
                          <a:sym typeface="Roboto Mono"/>
                        </a:rPr>
                        <a:t>Memahami system yang ada pada perangkat lunak dan dapat mengoperasikannya</a:t>
                      </a:r>
                      <a:endParaRPr sz="1400">
                        <a:solidFill>
                          <a:schemeClr val="lt1"/>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5007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28A8-B349-4049-866C-648F6CCD3551}"/>
              </a:ext>
            </a:extLst>
          </p:cNvPr>
          <p:cNvSpPr>
            <a:spLocks noGrp="1"/>
          </p:cNvSpPr>
          <p:nvPr>
            <p:ph type="title"/>
          </p:nvPr>
        </p:nvSpPr>
        <p:spPr>
          <a:xfrm>
            <a:off x="4727379" y="435811"/>
            <a:ext cx="2737242" cy="1244600"/>
          </a:xfrm>
        </p:spPr>
        <p:txBody>
          <a:bodyPr/>
          <a:lstStyle/>
          <a:p>
            <a:r>
              <a:rPr lang="en-US" sz="4000"/>
              <a:t>Diagram konteks</a:t>
            </a:r>
            <a:endParaRPr lang="en-ID" sz="4000"/>
          </a:p>
        </p:txBody>
      </p:sp>
      <p:sp>
        <p:nvSpPr>
          <p:cNvPr id="3" name="Oval 2">
            <a:extLst>
              <a:ext uri="{FF2B5EF4-FFF2-40B4-BE49-F238E27FC236}">
                <a16:creationId xmlns:a16="http://schemas.microsoft.com/office/drawing/2014/main" id="{CE5C9078-A1AD-4F24-A1A8-444FB310DBA6}"/>
              </a:ext>
            </a:extLst>
          </p:cNvPr>
          <p:cNvSpPr/>
          <p:nvPr/>
        </p:nvSpPr>
        <p:spPr>
          <a:xfrm>
            <a:off x="4834934" y="2775280"/>
            <a:ext cx="1957137" cy="2005263"/>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7" name="Subtitle 7">
            <a:extLst>
              <a:ext uri="{FF2B5EF4-FFF2-40B4-BE49-F238E27FC236}">
                <a16:creationId xmlns:a16="http://schemas.microsoft.com/office/drawing/2014/main" id="{B50C26C0-DDD3-4D9B-AAE6-1E564B46A97E}"/>
              </a:ext>
            </a:extLst>
          </p:cNvPr>
          <p:cNvSpPr txBox="1">
            <a:spLocks/>
          </p:cNvSpPr>
          <p:nvPr/>
        </p:nvSpPr>
        <p:spPr>
          <a:xfrm>
            <a:off x="5085344" y="3429000"/>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Dinus</a:t>
            </a:r>
            <a:r>
              <a:rPr lang="en-US" b="1" dirty="0">
                <a:solidFill>
                  <a:schemeClr val="bg1"/>
                </a:solidFill>
              </a:rPr>
              <a:t> Shop</a:t>
            </a:r>
            <a:endParaRPr lang="en-ID" b="1" dirty="0">
              <a:solidFill>
                <a:schemeClr val="bg1"/>
              </a:solidFill>
            </a:endParaRPr>
          </a:p>
        </p:txBody>
      </p:sp>
      <p:cxnSp>
        <p:nvCxnSpPr>
          <p:cNvPr id="9" name="Straight Arrow Connector 8">
            <a:extLst>
              <a:ext uri="{FF2B5EF4-FFF2-40B4-BE49-F238E27FC236}">
                <a16:creationId xmlns:a16="http://schemas.microsoft.com/office/drawing/2014/main" id="{F6E409B3-8F75-4A68-9856-75ED27037E4E}"/>
              </a:ext>
            </a:extLst>
          </p:cNvPr>
          <p:cNvCxnSpPr/>
          <p:nvPr/>
        </p:nvCxnSpPr>
        <p:spPr>
          <a:xfrm>
            <a:off x="5694947" y="2133600"/>
            <a:ext cx="0" cy="62564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75BCE5-7864-4D00-8300-B333DDB9565E}"/>
              </a:ext>
            </a:extLst>
          </p:cNvPr>
          <p:cNvCxnSpPr>
            <a:cxnSpLocks/>
          </p:cNvCxnSpPr>
          <p:nvPr/>
        </p:nvCxnSpPr>
        <p:spPr>
          <a:xfrm flipH="1">
            <a:off x="3737814" y="2133600"/>
            <a:ext cx="195713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7">
            <a:extLst>
              <a:ext uri="{FF2B5EF4-FFF2-40B4-BE49-F238E27FC236}">
                <a16:creationId xmlns:a16="http://schemas.microsoft.com/office/drawing/2014/main" id="{837ADDDF-F7B8-411D-9773-B3F163FD9C03}"/>
              </a:ext>
            </a:extLst>
          </p:cNvPr>
          <p:cNvSpPr txBox="1">
            <a:spLocks/>
          </p:cNvSpPr>
          <p:nvPr/>
        </p:nvSpPr>
        <p:spPr>
          <a:xfrm>
            <a:off x="2149643" y="1892378"/>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Pembelian</a:t>
            </a:r>
            <a:r>
              <a:rPr lang="en-US" b="1" dirty="0">
                <a:solidFill>
                  <a:schemeClr val="bg1"/>
                </a:solidFill>
              </a:rPr>
              <a:t> </a:t>
            </a:r>
            <a:r>
              <a:rPr lang="en-US" b="1" dirty="0" err="1">
                <a:solidFill>
                  <a:schemeClr val="bg1"/>
                </a:solidFill>
              </a:rPr>
              <a:t>Barang</a:t>
            </a:r>
            <a:endParaRPr lang="en-ID" b="1" dirty="0">
              <a:solidFill>
                <a:schemeClr val="bg1"/>
              </a:solidFill>
            </a:endParaRPr>
          </a:p>
        </p:txBody>
      </p:sp>
      <p:cxnSp>
        <p:nvCxnSpPr>
          <p:cNvPr id="15" name="Straight Connector 14">
            <a:extLst>
              <a:ext uri="{FF2B5EF4-FFF2-40B4-BE49-F238E27FC236}">
                <a16:creationId xmlns:a16="http://schemas.microsoft.com/office/drawing/2014/main" id="{78EB21A2-E23F-43B0-B419-1D6BF38932B8}"/>
              </a:ext>
            </a:extLst>
          </p:cNvPr>
          <p:cNvCxnSpPr/>
          <p:nvPr/>
        </p:nvCxnSpPr>
        <p:spPr>
          <a:xfrm flipH="1">
            <a:off x="1588170" y="2149642"/>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5B1179-08E0-42B3-8CE6-FC1376B6833A}"/>
              </a:ext>
            </a:extLst>
          </p:cNvPr>
          <p:cNvCxnSpPr/>
          <p:nvPr/>
        </p:nvCxnSpPr>
        <p:spPr>
          <a:xfrm>
            <a:off x="1605968" y="2161085"/>
            <a:ext cx="0" cy="10106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7227CF-6C58-42A5-A99F-9D082B152DE0}"/>
              </a:ext>
            </a:extLst>
          </p:cNvPr>
          <p:cNvSpPr/>
          <p:nvPr/>
        </p:nvSpPr>
        <p:spPr>
          <a:xfrm>
            <a:off x="689810" y="3208422"/>
            <a:ext cx="1957137" cy="1138981"/>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9" name="Subtitle 7">
            <a:extLst>
              <a:ext uri="{FF2B5EF4-FFF2-40B4-BE49-F238E27FC236}">
                <a16:creationId xmlns:a16="http://schemas.microsoft.com/office/drawing/2014/main" id="{DE02D869-ADB8-4544-A67B-12C7112B782A}"/>
              </a:ext>
            </a:extLst>
          </p:cNvPr>
          <p:cNvSpPr txBox="1">
            <a:spLocks/>
          </p:cNvSpPr>
          <p:nvPr/>
        </p:nvSpPr>
        <p:spPr>
          <a:xfrm>
            <a:off x="689810" y="3488562"/>
            <a:ext cx="1676400" cy="51677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endParaRPr lang="en-ID" b="1" dirty="0">
              <a:solidFill>
                <a:schemeClr val="bg1"/>
              </a:solidFill>
            </a:endParaRPr>
          </a:p>
        </p:txBody>
      </p:sp>
      <p:sp>
        <p:nvSpPr>
          <p:cNvPr id="12" name="Rectangle 11">
            <a:extLst>
              <a:ext uri="{FF2B5EF4-FFF2-40B4-BE49-F238E27FC236}">
                <a16:creationId xmlns:a16="http://schemas.microsoft.com/office/drawing/2014/main" id="{408582B0-D321-4A12-A524-44C005902136}"/>
              </a:ext>
            </a:extLst>
          </p:cNvPr>
          <p:cNvSpPr/>
          <p:nvPr/>
        </p:nvSpPr>
        <p:spPr>
          <a:xfrm>
            <a:off x="8890840" y="3215848"/>
            <a:ext cx="1957137" cy="1138981"/>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cxnSp>
        <p:nvCxnSpPr>
          <p:cNvPr id="16" name="Straight Connector 15">
            <a:extLst>
              <a:ext uri="{FF2B5EF4-FFF2-40B4-BE49-F238E27FC236}">
                <a16:creationId xmlns:a16="http://schemas.microsoft.com/office/drawing/2014/main" id="{353FCDFA-4DA9-4956-8852-C6EC383962AF}"/>
              </a:ext>
            </a:extLst>
          </p:cNvPr>
          <p:cNvCxnSpPr>
            <a:cxnSpLocks/>
          </p:cNvCxnSpPr>
          <p:nvPr/>
        </p:nvCxnSpPr>
        <p:spPr>
          <a:xfrm>
            <a:off x="5793946" y="2133600"/>
            <a:ext cx="19557" cy="6416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029565-5D08-4ECC-8164-1580475E04BD}"/>
              </a:ext>
            </a:extLst>
          </p:cNvPr>
          <p:cNvCxnSpPr>
            <a:cxnSpLocks/>
          </p:cNvCxnSpPr>
          <p:nvPr/>
        </p:nvCxnSpPr>
        <p:spPr>
          <a:xfrm flipH="1">
            <a:off x="5783183" y="2141622"/>
            <a:ext cx="195713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Subtitle 7">
            <a:extLst>
              <a:ext uri="{FF2B5EF4-FFF2-40B4-BE49-F238E27FC236}">
                <a16:creationId xmlns:a16="http://schemas.microsoft.com/office/drawing/2014/main" id="{E3810807-6B11-44D8-AB7E-B2673855537E}"/>
              </a:ext>
            </a:extLst>
          </p:cNvPr>
          <p:cNvSpPr txBox="1">
            <a:spLocks/>
          </p:cNvSpPr>
          <p:nvPr/>
        </p:nvSpPr>
        <p:spPr>
          <a:xfrm>
            <a:off x="7679661" y="1891774"/>
            <a:ext cx="1622999" cy="48243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Data </a:t>
            </a:r>
          </a:p>
          <a:p>
            <a:pPr algn="ctr"/>
            <a:r>
              <a:rPr lang="en-US" b="1" dirty="0" err="1">
                <a:solidFill>
                  <a:schemeClr val="bg1"/>
                </a:solidFill>
              </a:rPr>
              <a:t>Produk</a:t>
            </a:r>
            <a:endParaRPr lang="en-ID" b="1" dirty="0">
              <a:solidFill>
                <a:schemeClr val="bg1"/>
              </a:solidFill>
            </a:endParaRPr>
          </a:p>
        </p:txBody>
      </p:sp>
      <p:cxnSp>
        <p:nvCxnSpPr>
          <p:cNvPr id="23" name="Straight Connector 22">
            <a:extLst>
              <a:ext uri="{FF2B5EF4-FFF2-40B4-BE49-F238E27FC236}">
                <a16:creationId xmlns:a16="http://schemas.microsoft.com/office/drawing/2014/main" id="{EA9D1A00-C6B3-4480-899C-468B240B6712}"/>
              </a:ext>
            </a:extLst>
          </p:cNvPr>
          <p:cNvCxnSpPr/>
          <p:nvPr/>
        </p:nvCxnSpPr>
        <p:spPr>
          <a:xfrm flipH="1">
            <a:off x="9135978" y="2141622"/>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A35A79-3B92-4175-BA56-25E27CF03986}"/>
              </a:ext>
            </a:extLst>
          </p:cNvPr>
          <p:cNvCxnSpPr>
            <a:cxnSpLocks/>
          </p:cNvCxnSpPr>
          <p:nvPr/>
        </p:nvCxnSpPr>
        <p:spPr>
          <a:xfrm>
            <a:off x="9681410" y="2109538"/>
            <a:ext cx="16041" cy="1062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Subtitle 7">
            <a:extLst>
              <a:ext uri="{FF2B5EF4-FFF2-40B4-BE49-F238E27FC236}">
                <a16:creationId xmlns:a16="http://schemas.microsoft.com/office/drawing/2014/main" id="{E6F0D179-D17E-4383-9989-F951F0BC81F1}"/>
              </a:ext>
            </a:extLst>
          </p:cNvPr>
          <p:cNvSpPr txBox="1">
            <a:spLocks/>
          </p:cNvSpPr>
          <p:nvPr/>
        </p:nvSpPr>
        <p:spPr>
          <a:xfrm>
            <a:off x="8980058" y="3488561"/>
            <a:ext cx="1676400" cy="51677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Admin</a:t>
            </a:r>
            <a:endParaRPr lang="en-ID" b="1" dirty="0">
              <a:solidFill>
                <a:schemeClr val="bg1"/>
              </a:solidFill>
            </a:endParaRPr>
          </a:p>
        </p:txBody>
      </p:sp>
      <p:cxnSp>
        <p:nvCxnSpPr>
          <p:cNvPr id="29" name="Straight Arrow Connector 28">
            <a:extLst>
              <a:ext uri="{FF2B5EF4-FFF2-40B4-BE49-F238E27FC236}">
                <a16:creationId xmlns:a16="http://schemas.microsoft.com/office/drawing/2014/main" id="{B474719D-BADE-4333-B2F3-2E402EA74A07}"/>
              </a:ext>
            </a:extLst>
          </p:cNvPr>
          <p:cNvCxnSpPr>
            <a:cxnSpLocks/>
          </p:cNvCxnSpPr>
          <p:nvPr/>
        </p:nvCxnSpPr>
        <p:spPr>
          <a:xfrm flipV="1">
            <a:off x="1605968" y="4354830"/>
            <a:ext cx="0" cy="159679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D2BDD071-C57D-4B92-802B-5B4CE7AEE192}"/>
              </a:ext>
            </a:extLst>
          </p:cNvPr>
          <p:cNvCxnSpPr/>
          <p:nvPr/>
        </p:nvCxnSpPr>
        <p:spPr>
          <a:xfrm flipH="1">
            <a:off x="1605968" y="5951623"/>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Subtitle 7">
            <a:extLst>
              <a:ext uri="{FF2B5EF4-FFF2-40B4-BE49-F238E27FC236}">
                <a16:creationId xmlns:a16="http://schemas.microsoft.com/office/drawing/2014/main" id="{1BA5097E-2D67-4EE3-B4AB-210EF56030B9}"/>
              </a:ext>
            </a:extLst>
          </p:cNvPr>
          <p:cNvSpPr txBox="1">
            <a:spLocks/>
          </p:cNvSpPr>
          <p:nvPr/>
        </p:nvSpPr>
        <p:spPr>
          <a:xfrm>
            <a:off x="7280370" y="5621579"/>
            <a:ext cx="1699683" cy="43377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Bukti</a:t>
            </a:r>
          </a:p>
          <a:p>
            <a:pPr algn="ctr"/>
            <a:r>
              <a:rPr lang="en-US" b="1" dirty="0" err="1">
                <a:solidFill>
                  <a:schemeClr val="bg1"/>
                </a:solidFill>
              </a:rPr>
              <a:t>Pembayaran</a:t>
            </a:r>
            <a:endParaRPr lang="en-ID" b="1" dirty="0">
              <a:solidFill>
                <a:schemeClr val="bg1"/>
              </a:solidFill>
            </a:endParaRPr>
          </a:p>
        </p:txBody>
      </p:sp>
      <p:cxnSp>
        <p:nvCxnSpPr>
          <p:cNvPr id="37" name="Straight Connector 36">
            <a:extLst>
              <a:ext uri="{FF2B5EF4-FFF2-40B4-BE49-F238E27FC236}">
                <a16:creationId xmlns:a16="http://schemas.microsoft.com/office/drawing/2014/main" id="{D4F76903-8A17-4CBD-8C21-66F86732A1FE}"/>
              </a:ext>
            </a:extLst>
          </p:cNvPr>
          <p:cNvCxnSpPr>
            <a:cxnSpLocks/>
          </p:cNvCxnSpPr>
          <p:nvPr/>
        </p:nvCxnSpPr>
        <p:spPr>
          <a:xfrm flipH="1">
            <a:off x="3441036" y="5951623"/>
            <a:ext cx="225391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6783C1-692F-4D2E-82F4-125AE1ABE4C9}"/>
              </a:ext>
            </a:extLst>
          </p:cNvPr>
          <p:cNvCxnSpPr>
            <a:cxnSpLocks/>
          </p:cNvCxnSpPr>
          <p:nvPr/>
        </p:nvCxnSpPr>
        <p:spPr>
          <a:xfrm>
            <a:off x="5694947" y="4780543"/>
            <a:ext cx="0" cy="116477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EC8E4F-B5F9-4D01-9A26-706A98188A27}"/>
              </a:ext>
            </a:extLst>
          </p:cNvPr>
          <p:cNvCxnSpPr>
            <a:cxnSpLocks/>
          </p:cNvCxnSpPr>
          <p:nvPr/>
        </p:nvCxnSpPr>
        <p:spPr>
          <a:xfrm>
            <a:off x="5847347" y="4804607"/>
            <a:ext cx="0" cy="116477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DA7AAB-9B88-4138-A821-918F1C96A0F8}"/>
              </a:ext>
            </a:extLst>
          </p:cNvPr>
          <p:cNvCxnSpPr>
            <a:cxnSpLocks/>
          </p:cNvCxnSpPr>
          <p:nvPr/>
        </p:nvCxnSpPr>
        <p:spPr>
          <a:xfrm flipH="1" flipV="1">
            <a:off x="5823288" y="5959645"/>
            <a:ext cx="1411701" cy="97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7BEF92-6672-4DE0-8B93-87F60E2CB97A}"/>
              </a:ext>
            </a:extLst>
          </p:cNvPr>
          <p:cNvCxnSpPr>
            <a:cxnSpLocks/>
          </p:cNvCxnSpPr>
          <p:nvPr/>
        </p:nvCxnSpPr>
        <p:spPr>
          <a:xfrm flipV="1">
            <a:off x="9681410" y="4372585"/>
            <a:ext cx="0" cy="1596793"/>
          </a:xfrm>
          <a:prstGeom prst="straightConnector1">
            <a:avLst/>
          </a:prstGeom>
          <a:ln>
            <a:solidFill>
              <a:schemeClr val="bg1"/>
            </a:solidFill>
            <a:tailEnd type="triangle"/>
          </a:ln>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A57CF45D-483F-497F-AFF0-D5FB1961F7A8}"/>
              </a:ext>
            </a:extLst>
          </p:cNvPr>
          <p:cNvCxnSpPr/>
          <p:nvPr/>
        </p:nvCxnSpPr>
        <p:spPr>
          <a:xfrm flipH="1">
            <a:off x="9121687" y="5943603"/>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Subtitle 7">
            <a:extLst>
              <a:ext uri="{FF2B5EF4-FFF2-40B4-BE49-F238E27FC236}">
                <a16:creationId xmlns:a16="http://schemas.microsoft.com/office/drawing/2014/main" id="{41923B23-6D41-40BE-9F68-CEF768F1E708}"/>
              </a:ext>
            </a:extLst>
          </p:cNvPr>
          <p:cNvSpPr txBox="1">
            <a:spLocks/>
          </p:cNvSpPr>
          <p:nvPr/>
        </p:nvSpPr>
        <p:spPr>
          <a:xfrm>
            <a:off x="2065804" y="5702381"/>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Nomor</a:t>
            </a:r>
            <a:endParaRPr lang="en-US" b="1" dirty="0">
              <a:solidFill>
                <a:schemeClr val="bg1"/>
              </a:solidFill>
            </a:endParaRPr>
          </a:p>
          <a:p>
            <a:pPr algn="ctr"/>
            <a:r>
              <a:rPr lang="en-US" b="1" dirty="0" err="1">
                <a:solidFill>
                  <a:schemeClr val="bg1"/>
                </a:solidFill>
              </a:rPr>
              <a:t>Sesi</a:t>
            </a:r>
            <a:endParaRPr lang="en-ID" b="1" dirty="0">
              <a:solidFill>
                <a:schemeClr val="bg1"/>
              </a:solidFill>
            </a:endParaRPr>
          </a:p>
        </p:txBody>
      </p:sp>
      <p:cxnSp>
        <p:nvCxnSpPr>
          <p:cNvPr id="48" name="Straight Arrow Connector 47">
            <a:extLst>
              <a:ext uri="{FF2B5EF4-FFF2-40B4-BE49-F238E27FC236}">
                <a16:creationId xmlns:a16="http://schemas.microsoft.com/office/drawing/2014/main" id="{61008F4B-F05F-4346-9B47-BFF21150AAB0}"/>
              </a:ext>
            </a:extLst>
          </p:cNvPr>
          <p:cNvCxnSpPr>
            <a:cxnSpLocks/>
            <a:endCxn id="3" idx="2"/>
          </p:cNvCxnSpPr>
          <p:nvPr/>
        </p:nvCxnSpPr>
        <p:spPr>
          <a:xfrm flipV="1">
            <a:off x="4203032" y="3777912"/>
            <a:ext cx="631902" cy="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16A42014-A282-4991-B80F-21CF8824594E}"/>
              </a:ext>
            </a:extLst>
          </p:cNvPr>
          <p:cNvCxnSpPr>
            <a:cxnSpLocks/>
          </p:cNvCxnSpPr>
          <p:nvPr/>
        </p:nvCxnSpPr>
        <p:spPr>
          <a:xfrm flipV="1">
            <a:off x="8253664" y="3769892"/>
            <a:ext cx="631902" cy="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D9DD6429-D981-4FF9-A7FE-961F9BB5D6CC}"/>
              </a:ext>
            </a:extLst>
          </p:cNvPr>
          <p:cNvCxnSpPr/>
          <p:nvPr/>
        </p:nvCxnSpPr>
        <p:spPr>
          <a:xfrm flipH="1">
            <a:off x="2656726" y="3777914"/>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C262941-1EBD-46B3-B91E-B1E2FA39FC17}"/>
              </a:ext>
            </a:extLst>
          </p:cNvPr>
          <p:cNvCxnSpPr/>
          <p:nvPr/>
        </p:nvCxnSpPr>
        <p:spPr>
          <a:xfrm flipH="1">
            <a:off x="6803612" y="3769894"/>
            <a:ext cx="56147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Subtitle 7">
            <a:extLst>
              <a:ext uri="{FF2B5EF4-FFF2-40B4-BE49-F238E27FC236}">
                <a16:creationId xmlns:a16="http://schemas.microsoft.com/office/drawing/2014/main" id="{D071A3F5-C6A6-47DE-91E3-F5EBFE3114FC}"/>
              </a:ext>
            </a:extLst>
          </p:cNvPr>
          <p:cNvSpPr txBox="1">
            <a:spLocks/>
          </p:cNvSpPr>
          <p:nvPr/>
        </p:nvSpPr>
        <p:spPr>
          <a:xfrm>
            <a:off x="2924565" y="3441271"/>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Registrasi</a:t>
            </a:r>
            <a:endParaRPr lang="en-ID" b="1" dirty="0">
              <a:solidFill>
                <a:schemeClr val="bg1"/>
              </a:solidFill>
            </a:endParaRPr>
          </a:p>
        </p:txBody>
      </p:sp>
      <p:sp>
        <p:nvSpPr>
          <p:cNvPr id="54" name="Subtitle 7">
            <a:extLst>
              <a:ext uri="{FF2B5EF4-FFF2-40B4-BE49-F238E27FC236}">
                <a16:creationId xmlns:a16="http://schemas.microsoft.com/office/drawing/2014/main" id="{20899ACC-2BC0-4351-897F-E94E1F88803D}"/>
              </a:ext>
            </a:extLst>
          </p:cNvPr>
          <p:cNvSpPr txBox="1">
            <a:spLocks/>
          </p:cNvSpPr>
          <p:nvPr/>
        </p:nvSpPr>
        <p:spPr>
          <a:xfrm>
            <a:off x="6951503" y="334101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Pesanan</a:t>
            </a:r>
            <a:endParaRPr lang="en-ID" b="1" dirty="0">
              <a:solidFill>
                <a:schemeClr val="bg1"/>
              </a:solidFill>
            </a:endParaRPr>
          </a:p>
        </p:txBody>
      </p:sp>
    </p:spTree>
    <p:extLst>
      <p:ext uri="{BB962C8B-B14F-4D97-AF65-F5344CB8AC3E}">
        <p14:creationId xmlns:p14="http://schemas.microsoft.com/office/powerpoint/2010/main" val="43588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5F9F-A8CB-4095-A19A-720DFF63211B}"/>
              </a:ext>
            </a:extLst>
          </p:cNvPr>
          <p:cNvSpPr>
            <a:spLocks noGrp="1"/>
          </p:cNvSpPr>
          <p:nvPr>
            <p:ph type="title"/>
          </p:nvPr>
        </p:nvSpPr>
        <p:spPr>
          <a:xfrm>
            <a:off x="960000" y="154883"/>
            <a:ext cx="10272000" cy="763600"/>
          </a:xfrm>
        </p:spPr>
        <p:txBody>
          <a:bodyPr/>
          <a:lstStyle/>
          <a:p>
            <a:r>
              <a:rPr lang="en-US" dirty="0"/>
              <a:t>DFD   LEVEL  1   PROSES  1</a:t>
            </a:r>
            <a:endParaRPr lang="id-ID" dirty="0"/>
          </a:p>
        </p:txBody>
      </p:sp>
      <p:sp>
        <p:nvSpPr>
          <p:cNvPr id="3" name="Rectangle 2">
            <a:extLst>
              <a:ext uri="{FF2B5EF4-FFF2-40B4-BE49-F238E27FC236}">
                <a16:creationId xmlns:a16="http://schemas.microsoft.com/office/drawing/2014/main" id="{8AE0D5D0-A5CA-4FE7-9936-690711A0AF7B}"/>
              </a:ext>
            </a:extLst>
          </p:cNvPr>
          <p:cNvSpPr/>
          <p:nvPr/>
        </p:nvSpPr>
        <p:spPr>
          <a:xfrm>
            <a:off x="1556082" y="1732546"/>
            <a:ext cx="1456316" cy="7636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5" name="Subtitle 7">
            <a:extLst>
              <a:ext uri="{FF2B5EF4-FFF2-40B4-BE49-F238E27FC236}">
                <a16:creationId xmlns:a16="http://schemas.microsoft.com/office/drawing/2014/main" id="{02D517BD-B767-4777-9E74-BA526F6B4127}"/>
              </a:ext>
            </a:extLst>
          </p:cNvPr>
          <p:cNvSpPr txBox="1">
            <a:spLocks/>
          </p:cNvSpPr>
          <p:nvPr/>
        </p:nvSpPr>
        <p:spPr>
          <a:xfrm>
            <a:off x="1465325" y="1930870"/>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endParaRPr lang="en-ID" b="1" dirty="0">
              <a:solidFill>
                <a:schemeClr val="bg1"/>
              </a:solidFill>
            </a:endParaRPr>
          </a:p>
        </p:txBody>
      </p:sp>
      <p:cxnSp>
        <p:nvCxnSpPr>
          <p:cNvPr id="7" name="Straight Arrow Connector 6">
            <a:extLst>
              <a:ext uri="{FF2B5EF4-FFF2-40B4-BE49-F238E27FC236}">
                <a16:creationId xmlns:a16="http://schemas.microsoft.com/office/drawing/2014/main" id="{9861AEFE-4A6B-4717-829E-6265EDC28BE1}"/>
              </a:ext>
            </a:extLst>
          </p:cNvPr>
          <p:cNvCxnSpPr>
            <a:cxnSpLocks/>
          </p:cNvCxnSpPr>
          <p:nvPr/>
        </p:nvCxnSpPr>
        <p:spPr>
          <a:xfrm>
            <a:off x="866271" y="2130388"/>
            <a:ext cx="59355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A3C6BE98-774C-4305-A945-2EA0F0EE78B2}"/>
              </a:ext>
            </a:extLst>
          </p:cNvPr>
          <p:cNvCxnSpPr>
            <a:cxnSpLocks/>
          </p:cNvCxnSpPr>
          <p:nvPr/>
        </p:nvCxnSpPr>
        <p:spPr>
          <a:xfrm>
            <a:off x="850229" y="2146430"/>
            <a:ext cx="0" cy="358060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9BEA5B33-6066-4D68-ADEA-84283769BD3C}"/>
              </a:ext>
            </a:extLst>
          </p:cNvPr>
          <p:cNvCxnSpPr>
            <a:cxnSpLocks/>
          </p:cNvCxnSpPr>
          <p:nvPr/>
        </p:nvCxnSpPr>
        <p:spPr>
          <a:xfrm>
            <a:off x="866271" y="5727032"/>
            <a:ext cx="1812758"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16" name="Subtitle 7">
            <a:extLst>
              <a:ext uri="{FF2B5EF4-FFF2-40B4-BE49-F238E27FC236}">
                <a16:creationId xmlns:a16="http://schemas.microsoft.com/office/drawing/2014/main" id="{D3019C81-20C9-4912-B92B-B04322AD8081}"/>
              </a:ext>
            </a:extLst>
          </p:cNvPr>
          <p:cNvSpPr txBox="1">
            <a:spLocks/>
          </p:cNvSpPr>
          <p:nvPr/>
        </p:nvSpPr>
        <p:spPr>
          <a:xfrm>
            <a:off x="2735178" y="5485810"/>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Nomor</a:t>
            </a:r>
            <a:endParaRPr lang="en-US" b="1" dirty="0">
              <a:solidFill>
                <a:schemeClr val="bg1"/>
              </a:solidFill>
            </a:endParaRPr>
          </a:p>
          <a:p>
            <a:pPr algn="ctr"/>
            <a:r>
              <a:rPr lang="en-US" b="1" dirty="0" err="1">
                <a:solidFill>
                  <a:schemeClr val="bg1"/>
                </a:solidFill>
              </a:rPr>
              <a:t>Sesi</a:t>
            </a:r>
            <a:endParaRPr lang="en-ID" b="1" dirty="0">
              <a:solidFill>
                <a:schemeClr val="bg1"/>
              </a:solidFill>
            </a:endParaRPr>
          </a:p>
        </p:txBody>
      </p:sp>
      <p:sp>
        <p:nvSpPr>
          <p:cNvPr id="17" name="Oval 16">
            <a:extLst>
              <a:ext uri="{FF2B5EF4-FFF2-40B4-BE49-F238E27FC236}">
                <a16:creationId xmlns:a16="http://schemas.microsoft.com/office/drawing/2014/main" id="{F8606F99-598D-4BC1-92A4-1833D986FEB8}"/>
              </a:ext>
            </a:extLst>
          </p:cNvPr>
          <p:cNvSpPr/>
          <p:nvPr/>
        </p:nvSpPr>
        <p:spPr>
          <a:xfrm>
            <a:off x="5457445" y="1256683"/>
            <a:ext cx="1694202" cy="168442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cxnSp>
        <p:nvCxnSpPr>
          <p:cNvPr id="20" name="Straight Connector 19">
            <a:extLst>
              <a:ext uri="{FF2B5EF4-FFF2-40B4-BE49-F238E27FC236}">
                <a16:creationId xmlns:a16="http://schemas.microsoft.com/office/drawing/2014/main" id="{AAC51797-7737-4E1F-9532-75DBAFEBC576}"/>
              </a:ext>
            </a:extLst>
          </p:cNvPr>
          <p:cNvCxnSpPr>
            <a:cxnSpLocks/>
          </p:cNvCxnSpPr>
          <p:nvPr/>
        </p:nvCxnSpPr>
        <p:spPr>
          <a:xfrm>
            <a:off x="3028440" y="2146430"/>
            <a:ext cx="639704"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52E81D5-E716-4AE8-9A9E-FDD6CA4E2E19}"/>
              </a:ext>
            </a:extLst>
          </p:cNvPr>
          <p:cNvCxnSpPr>
            <a:cxnSpLocks/>
          </p:cNvCxnSpPr>
          <p:nvPr/>
        </p:nvCxnSpPr>
        <p:spPr>
          <a:xfrm>
            <a:off x="4852735" y="2138410"/>
            <a:ext cx="59355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23" name="Subtitle 7">
            <a:extLst>
              <a:ext uri="{FF2B5EF4-FFF2-40B4-BE49-F238E27FC236}">
                <a16:creationId xmlns:a16="http://schemas.microsoft.com/office/drawing/2014/main" id="{44140F69-FF3E-4E65-AAFE-0E0DF0A1D5BC}"/>
              </a:ext>
            </a:extLst>
          </p:cNvPr>
          <p:cNvSpPr txBox="1">
            <a:spLocks/>
          </p:cNvSpPr>
          <p:nvPr/>
        </p:nvSpPr>
        <p:spPr>
          <a:xfrm>
            <a:off x="3520694" y="180371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Data </a:t>
            </a:r>
          </a:p>
          <a:p>
            <a:pPr algn="ctr"/>
            <a:r>
              <a:rPr lang="en-US" b="1" dirty="0">
                <a:solidFill>
                  <a:schemeClr val="bg1"/>
                </a:solidFill>
              </a:rPr>
              <a:t>User</a:t>
            </a:r>
            <a:endParaRPr lang="en-ID" b="1" dirty="0">
              <a:solidFill>
                <a:schemeClr val="bg1"/>
              </a:solidFill>
            </a:endParaRPr>
          </a:p>
        </p:txBody>
      </p:sp>
      <p:sp>
        <p:nvSpPr>
          <p:cNvPr id="24" name="Subtitle 7">
            <a:extLst>
              <a:ext uri="{FF2B5EF4-FFF2-40B4-BE49-F238E27FC236}">
                <a16:creationId xmlns:a16="http://schemas.microsoft.com/office/drawing/2014/main" id="{EE68DCAC-1F8B-4A99-BE1D-F005FBF7BF6B}"/>
              </a:ext>
            </a:extLst>
          </p:cNvPr>
          <p:cNvSpPr txBox="1">
            <a:spLocks/>
          </p:cNvSpPr>
          <p:nvPr/>
        </p:nvSpPr>
        <p:spPr>
          <a:xfrm>
            <a:off x="5562649" y="1689648"/>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Proses </a:t>
            </a:r>
          </a:p>
          <a:p>
            <a:pPr algn="ctr"/>
            <a:r>
              <a:rPr lang="en-US" b="1" dirty="0" err="1">
                <a:solidFill>
                  <a:schemeClr val="bg1"/>
                </a:solidFill>
              </a:rPr>
              <a:t>Registrasi</a:t>
            </a:r>
            <a:endParaRPr lang="en-ID" b="1" dirty="0">
              <a:solidFill>
                <a:schemeClr val="bg1"/>
              </a:solidFill>
            </a:endParaRPr>
          </a:p>
        </p:txBody>
      </p:sp>
      <p:cxnSp>
        <p:nvCxnSpPr>
          <p:cNvPr id="25" name="Straight Connector 24">
            <a:extLst>
              <a:ext uri="{FF2B5EF4-FFF2-40B4-BE49-F238E27FC236}">
                <a16:creationId xmlns:a16="http://schemas.microsoft.com/office/drawing/2014/main" id="{8C64724E-B085-451C-B27C-600DF8DF7A40}"/>
              </a:ext>
            </a:extLst>
          </p:cNvPr>
          <p:cNvCxnSpPr>
            <a:cxnSpLocks/>
          </p:cNvCxnSpPr>
          <p:nvPr/>
        </p:nvCxnSpPr>
        <p:spPr>
          <a:xfrm flipV="1">
            <a:off x="7175325" y="2146430"/>
            <a:ext cx="958021" cy="8022"/>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27" name="Subtitle 7">
            <a:extLst>
              <a:ext uri="{FF2B5EF4-FFF2-40B4-BE49-F238E27FC236}">
                <a16:creationId xmlns:a16="http://schemas.microsoft.com/office/drawing/2014/main" id="{4BFB4C1C-891C-41A9-AB56-7BDC3263D6E2}"/>
              </a:ext>
            </a:extLst>
          </p:cNvPr>
          <p:cNvSpPr txBox="1">
            <a:spLocks/>
          </p:cNvSpPr>
          <p:nvPr/>
        </p:nvSpPr>
        <p:spPr>
          <a:xfrm>
            <a:off x="8129384" y="180371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p>
          <a:p>
            <a:pPr algn="ctr"/>
            <a:r>
              <a:rPr lang="en-US" b="1" dirty="0">
                <a:solidFill>
                  <a:schemeClr val="bg1"/>
                </a:solidFill>
              </a:rPr>
              <a:t>Data</a:t>
            </a:r>
            <a:endParaRPr lang="en-ID" b="1" dirty="0">
              <a:solidFill>
                <a:schemeClr val="bg1"/>
              </a:solidFill>
            </a:endParaRPr>
          </a:p>
        </p:txBody>
      </p:sp>
      <p:sp>
        <p:nvSpPr>
          <p:cNvPr id="28" name="Oval 27">
            <a:extLst>
              <a:ext uri="{FF2B5EF4-FFF2-40B4-BE49-F238E27FC236}">
                <a16:creationId xmlns:a16="http://schemas.microsoft.com/office/drawing/2014/main" id="{C107077D-F846-4EFD-BF6A-CE704D9F09C1}"/>
              </a:ext>
            </a:extLst>
          </p:cNvPr>
          <p:cNvSpPr/>
          <p:nvPr/>
        </p:nvSpPr>
        <p:spPr>
          <a:xfrm>
            <a:off x="5497551" y="3382263"/>
            <a:ext cx="1694202" cy="168442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9" name="Subtitle 7">
            <a:extLst>
              <a:ext uri="{FF2B5EF4-FFF2-40B4-BE49-F238E27FC236}">
                <a16:creationId xmlns:a16="http://schemas.microsoft.com/office/drawing/2014/main" id="{F384536C-958A-48D5-B9DD-4837BFADE7EF}"/>
              </a:ext>
            </a:extLst>
          </p:cNvPr>
          <p:cNvSpPr txBox="1">
            <a:spLocks/>
          </p:cNvSpPr>
          <p:nvPr/>
        </p:nvSpPr>
        <p:spPr>
          <a:xfrm>
            <a:off x="5553012" y="3781546"/>
            <a:ext cx="1583279" cy="44292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Proses </a:t>
            </a:r>
            <a:r>
              <a:rPr lang="en-US" b="1" dirty="0" err="1">
                <a:solidFill>
                  <a:schemeClr val="bg1"/>
                </a:solidFill>
              </a:rPr>
              <a:t>Pemebelian</a:t>
            </a:r>
            <a:endParaRPr lang="en-ID" b="1" dirty="0">
              <a:solidFill>
                <a:schemeClr val="bg1"/>
              </a:solidFill>
            </a:endParaRPr>
          </a:p>
        </p:txBody>
      </p:sp>
      <p:cxnSp>
        <p:nvCxnSpPr>
          <p:cNvPr id="30" name="Straight Connector 29">
            <a:extLst>
              <a:ext uri="{FF2B5EF4-FFF2-40B4-BE49-F238E27FC236}">
                <a16:creationId xmlns:a16="http://schemas.microsoft.com/office/drawing/2014/main" id="{4997B928-9488-4B94-B94D-43202BAAD86F}"/>
              </a:ext>
            </a:extLst>
          </p:cNvPr>
          <p:cNvCxnSpPr>
            <a:cxnSpLocks/>
          </p:cNvCxnSpPr>
          <p:nvPr/>
        </p:nvCxnSpPr>
        <p:spPr>
          <a:xfrm>
            <a:off x="9629762" y="2154452"/>
            <a:ext cx="639704"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B1AF8217-E740-4CA7-8E99-13F0BEEC43BC}"/>
              </a:ext>
            </a:extLst>
          </p:cNvPr>
          <p:cNvCxnSpPr>
            <a:cxnSpLocks/>
          </p:cNvCxnSpPr>
          <p:nvPr/>
        </p:nvCxnSpPr>
        <p:spPr>
          <a:xfrm>
            <a:off x="4050627" y="5702970"/>
            <a:ext cx="211184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B2F543EA-E4C0-41B7-8F5D-54FF6FC6C30A}"/>
              </a:ext>
            </a:extLst>
          </p:cNvPr>
          <p:cNvCxnSpPr>
            <a:cxnSpLocks/>
          </p:cNvCxnSpPr>
          <p:nvPr/>
        </p:nvCxnSpPr>
        <p:spPr>
          <a:xfrm flipH="1">
            <a:off x="6128084" y="5066688"/>
            <a:ext cx="8016" cy="63628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25295378-4194-42D6-9280-BCCB36EC700E}"/>
              </a:ext>
            </a:extLst>
          </p:cNvPr>
          <p:cNvCxnSpPr>
            <a:cxnSpLocks/>
          </p:cNvCxnSpPr>
          <p:nvPr/>
        </p:nvCxnSpPr>
        <p:spPr>
          <a:xfrm flipH="1">
            <a:off x="6521114" y="5106794"/>
            <a:ext cx="8016" cy="63628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965922A-B0BB-4723-AC77-52CE13634556}"/>
              </a:ext>
            </a:extLst>
          </p:cNvPr>
          <p:cNvCxnSpPr/>
          <p:nvPr/>
        </p:nvCxnSpPr>
        <p:spPr>
          <a:xfrm>
            <a:off x="10269466" y="2156050"/>
            <a:ext cx="0" cy="121017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0916ACA1-8B02-4330-B1DB-7B359CA7F812}"/>
              </a:ext>
            </a:extLst>
          </p:cNvPr>
          <p:cNvSpPr/>
          <p:nvPr/>
        </p:nvSpPr>
        <p:spPr>
          <a:xfrm>
            <a:off x="9541308" y="3429000"/>
            <a:ext cx="1456316" cy="7636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40" name="Subtitle 7">
            <a:extLst>
              <a:ext uri="{FF2B5EF4-FFF2-40B4-BE49-F238E27FC236}">
                <a16:creationId xmlns:a16="http://schemas.microsoft.com/office/drawing/2014/main" id="{3667C331-147D-481A-9B5E-8895054E7260}"/>
              </a:ext>
            </a:extLst>
          </p:cNvPr>
          <p:cNvSpPr txBox="1">
            <a:spLocks/>
          </p:cNvSpPr>
          <p:nvPr/>
        </p:nvSpPr>
        <p:spPr>
          <a:xfrm>
            <a:off x="9541308" y="3569578"/>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Admin</a:t>
            </a:r>
            <a:endParaRPr lang="en-ID" b="1" dirty="0">
              <a:solidFill>
                <a:schemeClr val="bg1"/>
              </a:solidFill>
            </a:endParaRPr>
          </a:p>
        </p:txBody>
      </p:sp>
      <p:cxnSp>
        <p:nvCxnSpPr>
          <p:cNvPr id="41" name="Straight Connector 40">
            <a:extLst>
              <a:ext uri="{FF2B5EF4-FFF2-40B4-BE49-F238E27FC236}">
                <a16:creationId xmlns:a16="http://schemas.microsoft.com/office/drawing/2014/main" id="{2F68BB3B-5E19-46F8-8F96-074CAE04D318}"/>
              </a:ext>
            </a:extLst>
          </p:cNvPr>
          <p:cNvCxnSpPr>
            <a:cxnSpLocks/>
          </p:cNvCxnSpPr>
          <p:nvPr/>
        </p:nvCxnSpPr>
        <p:spPr>
          <a:xfrm flipV="1">
            <a:off x="6513087" y="5702970"/>
            <a:ext cx="1038793" cy="8022"/>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B68DB977-C133-4281-A0C1-D4C5822C6D82}"/>
              </a:ext>
            </a:extLst>
          </p:cNvPr>
          <p:cNvCxnSpPr>
            <a:endCxn id="39" idx="2"/>
          </p:cNvCxnSpPr>
          <p:nvPr/>
        </p:nvCxnSpPr>
        <p:spPr>
          <a:xfrm flipV="1">
            <a:off x="10269466" y="4192601"/>
            <a:ext cx="0" cy="151839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47" name="Subtitle 7">
            <a:extLst>
              <a:ext uri="{FF2B5EF4-FFF2-40B4-BE49-F238E27FC236}">
                <a16:creationId xmlns:a16="http://schemas.microsoft.com/office/drawing/2014/main" id="{A5070DCD-4E25-4D92-9E67-7907D954685D}"/>
              </a:ext>
            </a:extLst>
          </p:cNvPr>
          <p:cNvSpPr txBox="1">
            <a:spLocks/>
          </p:cNvSpPr>
          <p:nvPr/>
        </p:nvSpPr>
        <p:spPr>
          <a:xfrm>
            <a:off x="7579817" y="5384829"/>
            <a:ext cx="1667157"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Bukti</a:t>
            </a:r>
          </a:p>
          <a:p>
            <a:pPr algn="ctr"/>
            <a:r>
              <a:rPr lang="en-US" b="1" dirty="0" err="1">
                <a:solidFill>
                  <a:schemeClr val="bg1"/>
                </a:solidFill>
              </a:rPr>
              <a:t>Pembayaran</a:t>
            </a:r>
            <a:endParaRPr lang="en-ID" b="1" dirty="0">
              <a:solidFill>
                <a:schemeClr val="bg1"/>
              </a:solidFill>
            </a:endParaRPr>
          </a:p>
        </p:txBody>
      </p:sp>
      <p:cxnSp>
        <p:nvCxnSpPr>
          <p:cNvPr id="49" name="Straight Connector 48">
            <a:extLst>
              <a:ext uri="{FF2B5EF4-FFF2-40B4-BE49-F238E27FC236}">
                <a16:creationId xmlns:a16="http://schemas.microsoft.com/office/drawing/2014/main" id="{CC29189C-3985-472A-B7B2-E37B5A4ACCC0}"/>
              </a:ext>
            </a:extLst>
          </p:cNvPr>
          <p:cNvCxnSpPr>
            <a:cxnSpLocks/>
          </p:cNvCxnSpPr>
          <p:nvPr/>
        </p:nvCxnSpPr>
        <p:spPr>
          <a:xfrm flipV="1">
            <a:off x="9264311" y="5710992"/>
            <a:ext cx="1038793" cy="8022"/>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0" name="Straight Connector 49">
            <a:extLst>
              <a:ext uri="{FF2B5EF4-FFF2-40B4-BE49-F238E27FC236}">
                <a16:creationId xmlns:a16="http://schemas.microsoft.com/office/drawing/2014/main" id="{00048951-F7C7-45A7-B9B1-1B32C10C6837}"/>
              </a:ext>
            </a:extLst>
          </p:cNvPr>
          <p:cNvCxnSpPr>
            <a:cxnSpLocks/>
          </p:cNvCxnSpPr>
          <p:nvPr/>
        </p:nvCxnSpPr>
        <p:spPr>
          <a:xfrm>
            <a:off x="7090591" y="4657536"/>
            <a:ext cx="789311" cy="8094"/>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07869E94-E57C-4BAE-9FE5-AE7A28776F3D}"/>
              </a:ext>
            </a:extLst>
          </p:cNvPr>
          <p:cNvCxnSpPr>
            <a:cxnSpLocks/>
          </p:cNvCxnSpPr>
          <p:nvPr/>
        </p:nvCxnSpPr>
        <p:spPr>
          <a:xfrm flipV="1">
            <a:off x="9949614" y="4200624"/>
            <a:ext cx="0" cy="456912"/>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AA723155-D366-4222-AC55-0140F1048AF1}"/>
              </a:ext>
            </a:extLst>
          </p:cNvPr>
          <p:cNvCxnSpPr>
            <a:cxnSpLocks/>
          </p:cNvCxnSpPr>
          <p:nvPr/>
        </p:nvCxnSpPr>
        <p:spPr>
          <a:xfrm>
            <a:off x="9385991" y="4657536"/>
            <a:ext cx="555196" cy="3423"/>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56" name="Subtitle 7">
            <a:extLst>
              <a:ext uri="{FF2B5EF4-FFF2-40B4-BE49-F238E27FC236}">
                <a16:creationId xmlns:a16="http://schemas.microsoft.com/office/drawing/2014/main" id="{FCBF2735-6A47-477E-9C83-D11ADCBDF002}"/>
              </a:ext>
            </a:extLst>
          </p:cNvPr>
          <p:cNvSpPr txBox="1">
            <a:spLocks/>
          </p:cNvSpPr>
          <p:nvPr/>
        </p:nvSpPr>
        <p:spPr>
          <a:xfrm>
            <a:off x="7875366" y="4314230"/>
            <a:ext cx="1667157"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err="1">
                <a:solidFill>
                  <a:schemeClr val="bg1"/>
                </a:solidFill>
              </a:rPr>
              <a:t>Permintaan</a:t>
            </a:r>
            <a:r>
              <a:rPr lang="en-US" b="1" dirty="0">
                <a:solidFill>
                  <a:schemeClr val="bg1"/>
                </a:solidFill>
              </a:rPr>
              <a:t> </a:t>
            </a:r>
          </a:p>
          <a:p>
            <a:pPr algn="ctr"/>
            <a:r>
              <a:rPr lang="en-US" b="1" dirty="0" err="1">
                <a:solidFill>
                  <a:schemeClr val="bg1"/>
                </a:solidFill>
              </a:rPr>
              <a:t>Barang</a:t>
            </a:r>
            <a:endParaRPr lang="en-ID" b="1" dirty="0">
              <a:solidFill>
                <a:schemeClr val="bg1"/>
              </a:solidFill>
            </a:endParaRPr>
          </a:p>
        </p:txBody>
      </p:sp>
      <p:cxnSp>
        <p:nvCxnSpPr>
          <p:cNvPr id="57" name="Straight Connector 56">
            <a:extLst>
              <a:ext uri="{FF2B5EF4-FFF2-40B4-BE49-F238E27FC236}">
                <a16:creationId xmlns:a16="http://schemas.microsoft.com/office/drawing/2014/main" id="{C580AD55-9914-46F2-9E8E-2D0CD9E5E7E6}"/>
              </a:ext>
            </a:extLst>
          </p:cNvPr>
          <p:cNvCxnSpPr>
            <a:cxnSpLocks/>
          </p:cNvCxnSpPr>
          <p:nvPr/>
        </p:nvCxnSpPr>
        <p:spPr>
          <a:xfrm>
            <a:off x="2201501" y="2523929"/>
            <a:ext cx="23650" cy="212551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85D6DB2-299B-4D45-8890-7B091124685D}"/>
              </a:ext>
            </a:extLst>
          </p:cNvPr>
          <p:cNvCxnSpPr>
            <a:cxnSpLocks/>
          </p:cNvCxnSpPr>
          <p:nvPr/>
        </p:nvCxnSpPr>
        <p:spPr>
          <a:xfrm>
            <a:off x="2196498" y="4649442"/>
            <a:ext cx="789311" cy="8094"/>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B985BA54-8E15-41D0-B327-EBE5EF807F2F}"/>
              </a:ext>
            </a:extLst>
          </p:cNvPr>
          <p:cNvCxnSpPr>
            <a:cxnSpLocks/>
          </p:cNvCxnSpPr>
          <p:nvPr/>
        </p:nvCxnSpPr>
        <p:spPr>
          <a:xfrm>
            <a:off x="4700337" y="4649442"/>
            <a:ext cx="870232"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63" name="Subtitle 7">
            <a:extLst>
              <a:ext uri="{FF2B5EF4-FFF2-40B4-BE49-F238E27FC236}">
                <a16:creationId xmlns:a16="http://schemas.microsoft.com/office/drawing/2014/main" id="{670272DE-6A67-472C-8607-A56653733227}"/>
              </a:ext>
            </a:extLst>
          </p:cNvPr>
          <p:cNvSpPr txBox="1">
            <a:spLocks/>
          </p:cNvSpPr>
          <p:nvPr/>
        </p:nvSpPr>
        <p:spPr>
          <a:xfrm>
            <a:off x="3030045" y="4314230"/>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Data </a:t>
            </a:r>
          </a:p>
          <a:p>
            <a:pPr algn="ctr"/>
            <a:r>
              <a:rPr lang="en-US" b="1" dirty="0">
                <a:solidFill>
                  <a:schemeClr val="bg1"/>
                </a:solidFill>
              </a:rPr>
              <a:t>Login</a:t>
            </a:r>
            <a:endParaRPr lang="en-ID" b="1" dirty="0">
              <a:solidFill>
                <a:schemeClr val="bg1"/>
              </a:solidFill>
            </a:endParaRPr>
          </a:p>
        </p:txBody>
      </p:sp>
    </p:spTree>
    <p:extLst>
      <p:ext uri="{BB962C8B-B14F-4D97-AF65-F5344CB8AC3E}">
        <p14:creationId xmlns:p14="http://schemas.microsoft.com/office/powerpoint/2010/main" val="97798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CCDB-1A9A-4633-99DA-B6557EB74CBE}"/>
              </a:ext>
            </a:extLst>
          </p:cNvPr>
          <p:cNvSpPr>
            <a:spLocks noGrp="1"/>
          </p:cNvSpPr>
          <p:nvPr>
            <p:ph type="title"/>
          </p:nvPr>
        </p:nvSpPr>
        <p:spPr>
          <a:xfrm>
            <a:off x="960000" y="315304"/>
            <a:ext cx="10272000" cy="763600"/>
          </a:xfrm>
        </p:spPr>
        <p:txBody>
          <a:bodyPr/>
          <a:lstStyle/>
          <a:p>
            <a:r>
              <a:rPr lang="en-US" dirty="0"/>
              <a:t>DFD  LEVEL 1 PROSES  2</a:t>
            </a:r>
            <a:endParaRPr lang="id-ID" dirty="0"/>
          </a:p>
        </p:txBody>
      </p:sp>
      <p:sp>
        <p:nvSpPr>
          <p:cNvPr id="3" name="Rectangle 2">
            <a:extLst>
              <a:ext uri="{FF2B5EF4-FFF2-40B4-BE49-F238E27FC236}">
                <a16:creationId xmlns:a16="http://schemas.microsoft.com/office/drawing/2014/main" id="{5D892219-609E-42B1-BDD5-4214468327EF}"/>
              </a:ext>
            </a:extLst>
          </p:cNvPr>
          <p:cNvSpPr/>
          <p:nvPr/>
        </p:nvSpPr>
        <p:spPr>
          <a:xfrm>
            <a:off x="1473126" y="2402196"/>
            <a:ext cx="1379621" cy="718685"/>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4" name="Subtitle 7">
            <a:extLst>
              <a:ext uri="{FF2B5EF4-FFF2-40B4-BE49-F238E27FC236}">
                <a16:creationId xmlns:a16="http://schemas.microsoft.com/office/drawing/2014/main" id="{603BD4EC-6DE6-4FAE-BA29-31FB13DC825A}"/>
              </a:ext>
            </a:extLst>
          </p:cNvPr>
          <p:cNvSpPr txBox="1">
            <a:spLocks/>
          </p:cNvSpPr>
          <p:nvPr/>
        </p:nvSpPr>
        <p:spPr>
          <a:xfrm>
            <a:off x="1473126" y="2569179"/>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endParaRPr lang="en-ID" b="1" dirty="0">
              <a:solidFill>
                <a:schemeClr val="bg1"/>
              </a:solidFill>
            </a:endParaRPr>
          </a:p>
        </p:txBody>
      </p:sp>
      <p:sp>
        <p:nvSpPr>
          <p:cNvPr id="5" name="Oval 4">
            <a:extLst>
              <a:ext uri="{FF2B5EF4-FFF2-40B4-BE49-F238E27FC236}">
                <a16:creationId xmlns:a16="http://schemas.microsoft.com/office/drawing/2014/main" id="{88FED34A-7B19-4167-A881-A4E9F98CA5DA}"/>
              </a:ext>
            </a:extLst>
          </p:cNvPr>
          <p:cNvSpPr/>
          <p:nvPr/>
        </p:nvSpPr>
        <p:spPr>
          <a:xfrm>
            <a:off x="5565798" y="2187421"/>
            <a:ext cx="1324845" cy="1148233"/>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6" name="Oval 5">
            <a:extLst>
              <a:ext uri="{FF2B5EF4-FFF2-40B4-BE49-F238E27FC236}">
                <a16:creationId xmlns:a16="http://schemas.microsoft.com/office/drawing/2014/main" id="{29DB3099-2466-4BE6-B234-C2D552D112E1}"/>
              </a:ext>
            </a:extLst>
          </p:cNvPr>
          <p:cNvSpPr/>
          <p:nvPr/>
        </p:nvSpPr>
        <p:spPr>
          <a:xfrm>
            <a:off x="9427868" y="2056600"/>
            <a:ext cx="1291006" cy="1064282"/>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00B82C4E-2E51-45F7-8DE0-34A1B83CA397}"/>
              </a:ext>
            </a:extLst>
          </p:cNvPr>
          <p:cNvSpPr/>
          <p:nvPr/>
        </p:nvSpPr>
        <p:spPr>
          <a:xfrm>
            <a:off x="9631067" y="5357084"/>
            <a:ext cx="1126154" cy="1103969"/>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8" name="Rectangle 7">
            <a:extLst>
              <a:ext uri="{FF2B5EF4-FFF2-40B4-BE49-F238E27FC236}">
                <a16:creationId xmlns:a16="http://schemas.microsoft.com/office/drawing/2014/main" id="{5B64DD0B-6842-493E-BAD6-C8A77F3BD22C}"/>
              </a:ext>
            </a:extLst>
          </p:cNvPr>
          <p:cNvSpPr/>
          <p:nvPr/>
        </p:nvSpPr>
        <p:spPr>
          <a:xfrm>
            <a:off x="1492300" y="5521394"/>
            <a:ext cx="1379621" cy="718685"/>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9" name="Subtitle 7">
            <a:extLst>
              <a:ext uri="{FF2B5EF4-FFF2-40B4-BE49-F238E27FC236}">
                <a16:creationId xmlns:a16="http://schemas.microsoft.com/office/drawing/2014/main" id="{1794A8A5-E79F-430C-B9B2-9FDA4B109C41}"/>
              </a:ext>
            </a:extLst>
          </p:cNvPr>
          <p:cNvSpPr txBox="1">
            <a:spLocks/>
          </p:cNvSpPr>
          <p:nvPr/>
        </p:nvSpPr>
        <p:spPr>
          <a:xfrm>
            <a:off x="1453953" y="5594359"/>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Admin</a:t>
            </a:r>
            <a:endParaRPr lang="en-ID" b="1" dirty="0">
              <a:solidFill>
                <a:schemeClr val="bg1"/>
              </a:solidFill>
            </a:endParaRPr>
          </a:p>
        </p:txBody>
      </p:sp>
      <p:cxnSp>
        <p:nvCxnSpPr>
          <p:cNvPr id="11" name="Straight Arrow Connector 10">
            <a:extLst>
              <a:ext uri="{FF2B5EF4-FFF2-40B4-BE49-F238E27FC236}">
                <a16:creationId xmlns:a16="http://schemas.microsoft.com/office/drawing/2014/main" id="{34CA76FF-9F28-4D63-A7AF-0E61D3BA9438}"/>
              </a:ext>
            </a:extLst>
          </p:cNvPr>
          <p:cNvCxnSpPr>
            <a:cxnSpLocks/>
          </p:cNvCxnSpPr>
          <p:nvPr/>
        </p:nvCxnSpPr>
        <p:spPr>
          <a:xfrm>
            <a:off x="4944098" y="2764052"/>
            <a:ext cx="59355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4C0B9D99-E38F-4831-8F7A-6B2F36BCB146}"/>
              </a:ext>
            </a:extLst>
          </p:cNvPr>
          <p:cNvCxnSpPr>
            <a:cxnSpLocks/>
          </p:cNvCxnSpPr>
          <p:nvPr/>
        </p:nvCxnSpPr>
        <p:spPr>
          <a:xfrm>
            <a:off x="8834308" y="2776883"/>
            <a:ext cx="59355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87C4DD8C-A729-4221-82A9-E953B0984A2D}"/>
              </a:ext>
            </a:extLst>
          </p:cNvPr>
          <p:cNvCxnSpPr>
            <a:cxnSpLocks/>
            <a:endCxn id="3" idx="0"/>
          </p:cNvCxnSpPr>
          <p:nvPr/>
        </p:nvCxnSpPr>
        <p:spPr>
          <a:xfrm>
            <a:off x="2162937" y="1620253"/>
            <a:ext cx="0" cy="78194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22EC5FAF-A794-435E-9A99-701AB635FD23}"/>
              </a:ext>
            </a:extLst>
          </p:cNvPr>
          <p:cNvCxnSpPr>
            <a:cxnSpLocks/>
          </p:cNvCxnSpPr>
          <p:nvPr/>
        </p:nvCxnSpPr>
        <p:spPr>
          <a:xfrm>
            <a:off x="2162937" y="1620253"/>
            <a:ext cx="322721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21" name="Subtitle 7">
            <a:extLst>
              <a:ext uri="{FF2B5EF4-FFF2-40B4-BE49-F238E27FC236}">
                <a16:creationId xmlns:a16="http://schemas.microsoft.com/office/drawing/2014/main" id="{2B13A02C-EA62-406E-AF45-DA36BA976529}"/>
              </a:ext>
            </a:extLst>
          </p:cNvPr>
          <p:cNvSpPr txBox="1">
            <a:spLocks/>
          </p:cNvSpPr>
          <p:nvPr/>
        </p:nvSpPr>
        <p:spPr>
          <a:xfrm>
            <a:off x="5390147" y="1258106"/>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p>
          <a:p>
            <a:pPr algn="ctr"/>
            <a:r>
              <a:rPr lang="en-US" b="1" dirty="0">
                <a:solidFill>
                  <a:schemeClr val="bg1"/>
                </a:solidFill>
              </a:rPr>
              <a:t>Data</a:t>
            </a:r>
            <a:endParaRPr lang="en-ID" b="1" dirty="0">
              <a:solidFill>
                <a:schemeClr val="bg1"/>
              </a:solidFill>
            </a:endParaRPr>
          </a:p>
        </p:txBody>
      </p:sp>
      <p:sp>
        <p:nvSpPr>
          <p:cNvPr id="23" name="Subtitle 7">
            <a:extLst>
              <a:ext uri="{FF2B5EF4-FFF2-40B4-BE49-F238E27FC236}">
                <a16:creationId xmlns:a16="http://schemas.microsoft.com/office/drawing/2014/main" id="{C078474D-F1D0-4B74-B754-FFE8AAE57A7B}"/>
              </a:ext>
            </a:extLst>
          </p:cNvPr>
          <p:cNvSpPr txBox="1">
            <a:spLocks/>
          </p:cNvSpPr>
          <p:nvPr/>
        </p:nvSpPr>
        <p:spPr>
          <a:xfrm>
            <a:off x="7760477" y="2446975"/>
            <a:ext cx="1151899" cy="62912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p>
          <a:p>
            <a:pPr algn="ctr"/>
            <a:r>
              <a:rPr lang="en-US" b="1" dirty="0">
                <a:solidFill>
                  <a:schemeClr val="bg1"/>
                </a:solidFill>
              </a:rPr>
              <a:t>Data</a:t>
            </a:r>
            <a:endParaRPr lang="en-ID" b="1" dirty="0">
              <a:solidFill>
                <a:schemeClr val="bg1"/>
              </a:solidFill>
            </a:endParaRPr>
          </a:p>
        </p:txBody>
      </p:sp>
      <p:sp>
        <p:nvSpPr>
          <p:cNvPr id="24" name="Subtitle 7">
            <a:extLst>
              <a:ext uri="{FF2B5EF4-FFF2-40B4-BE49-F238E27FC236}">
                <a16:creationId xmlns:a16="http://schemas.microsoft.com/office/drawing/2014/main" id="{4C41B95E-6624-43BE-AEB4-B3A090E4B2FC}"/>
              </a:ext>
            </a:extLst>
          </p:cNvPr>
          <p:cNvSpPr txBox="1">
            <a:spLocks/>
          </p:cNvSpPr>
          <p:nvPr/>
        </p:nvSpPr>
        <p:spPr>
          <a:xfrm>
            <a:off x="3619251" y="2445022"/>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Data </a:t>
            </a:r>
          </a:p>
          <a:p>
            <a:pPr algn="ctr"/>
            <a:r>
              <a:rPr lang="en-US" b="1" dirty="0">
                <a:solidFill>
                  <a:schemeClr val="bg1"/>
                </a:solidFill>
              </a:rPr>
              <a:t>User</a:t>
            </a:r>
            <a:endParaRPr lang="en-ID" b="1" dirty="0">
              <a:solidFill>
                <a:schemeClr val="bg1"/>
              </a:solidFill>
            </a:endParaRPr>
          </a:p>
        </p:txBody>
      </p:sp>
      <p:cxnSp>
        <p:nvCxnSpPr>
          <p:cNvPr id="25" name="Straight Connector 24">
            <a:extLst>
              <a:ext uri="{FF2B5EF4-FFF2-40B4-BE49-F238E27FC236}">
                <a16:creationId xmlns:a16="http://schemas.microsoft.com/office/drawing/2014/main" id="{E8DD4523-20D2-44C7-9B44-AE56AA979210}"/>
              </a:ext>
            </a:extLst>
          </p:cNvPr>
          <p:cNvCxnSpPr>
            <a:cxnSpLocks/>
          </p:cNvCxnSpPr>
          <p:nvPr/>
        </p:nvCxnSpPr>
        <p:spPr>
          <a:xfrm flipV="1">
            <a:off x="6846463" y="1598675"/>
            <a:ext cx="3226908" cy="21578"/>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DA2892C4-9C22-4B4D-BC32-C396C5DFCB70}"/>
              </a:ext>
            </a:extLst>
          </p:cNvPr>
          <p:cNvCxnSpPr>
            <a:cxnSpLocks/>
          </p:cNvCxnSpPr>
          <p:nvPr/>
        </p:nvCxnSpPr>
        <p:spPr>
          <a:xfrm>
            <a:off x="10073371" y="1598675"/>
            <a:ext cx="0" cy="47078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30" name="Subtitle 7">
            <a:extLst>
              <a:ext uri="{FF2B5EF4-FFF2-40B4-BE49-F238E27FC236}">
                <a16:creationId xmlns:a16="http://schemas.microsoft.com/office/drawing/2014/main" id="{53B5637A-D9BE-45D5-BD5D-C0B2BE374641}"/>
              </a:ext>
            </a:extLst>
          </p:cNvPr>
          <p:cNvSpPr txBox="1">
            <a:spLocks/>
          </p:cNvSpPr>
          <p:nvPr/>
        </p:nvSpPr>
        <p:spPr>
          <a:xfrm>
            <a:off x="9427867" y="4158484"/>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b="1" dirty="0">
                <a:solidFill>
                  <a:schemeClr val="bg1"/>
                </a:solidFill>
              </a:rPr>
              <a:t>User</a:t>
            </a:r>
            <a:endParaRPr lang="en-ID" b="1" dirty="0">
              <a:solidFill>
                <a:schemeClr val="bg1"/>
              </a:solidFill>
            </a:endParaRPr>
          </a:p>
        </p:txBody>
      </p:sp>
      <p:cxnSp>
        <p:nvCxnSpPr>
          <p:cNvPr id="35" name="Straight Connector 34">
            <a:extLst>
              <a:ext uri="{FF2B5EF4-FFF2-40B4-BE49-F238E27FC236}">
                <a16:creationId xmlns:a16="http://schemas.microsoft.com/office/drawing/2014/main" id="{E140AC9F-FD5E-4D14-8408-142CC484A6F1}"/>
              </a:ext>
            </a:extLst>
          </p:cNvPr>
          <p:cNvCxnSpPr>
            <a:cxnSpLocks/>
          </p:cNvCxnSpPr>
          <p:nvPr/>
        </p:nvCxnSpPr>
        <p:spPr>
          <a:xfrm>
            <a:off x="9226900" y="4099579"/>
            <a:ext cx="201145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BD0316C0-6B42-4F30-821C-B2A648896199}"/>
              </a:ext>
            </a:extLst>
          </p:cNvPr>
          <p:cNvCxnSpPr>
            <a:cxnSpLocks/>
          </p:cNvCxnSpPr>
          <p:nvPr/>
        </p:nvCxnSpPr>
        <p:spPr>
          <a:xfrm>
            <a:off x="9226900" y="4584713"/>
            <a:ext cx="201145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C51100BA-C04C-4DC1-BBC6-BFC0C5D103E1}"/>
              </a:ext>
            </a:extLst>
          </p:cNvPr>
          <p:cNvCxnSpPr>
            <a:cxnSpLocks/>
          </p:cNvCxnSpPr>
          <p:nvPr/>
        </p:nvCxnSpPr>
        <p:spPr>
          <a:xfrm>
            <a:off x="2852747" y="2761537"/>
            <a:ext cx="8471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1772DF09-C60F-4F00-90A8-B08B697234B2}"/>
              </a:ext>
            </a:extLst>
          </p:cNvPr>
          <p:cNvCxnSpPr>
            <a:cxnSpLocks/>
          </p:cNvCxnSpPr>
          <p:nvPr/>
        </p:nvCxnSpPr>
        <p:spPr>
          <a:xfrm>
            <a:off x="6913377" y="2776883"/>
            <a:ext cx="8471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41" name="Subtitle 7">
            <a:extLst>
              <a:ext uri="{FF2B5EF4-FFF2-40B4-BE49-F238E27FC236}">
                <a16:creationId xmlns:a16="http://schemas.microsoft.com/office/drawing/2014/main" id="{B50C37C5-7A95-4BCB-A076-5B137BC72DD5}"/>
              </a:ext>
            </a:extLst>
          </p:cNvPr>
          <p:cNvSpPr txBox="1">
            <a:spLocks/>
          </p:cNvSpPr>
          <p:nvPr/>
        </p:nvSpPr>
        <p:spPr>
          <a:xfrm>
            <a:off x="5537657" y="2445022"/>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Proses </a:t>
            </a:r>
          </a:p>
          <a:p>
            <a:pPr algn="ctr"/>
            <a:r>
              <a:rPr lang="en-US" sz="1400" b="1" dirty="0" err="1">
                <a:solidFill>
                  <a:schemeClr val="bg1"/>
                </a:solidFill>
              </a:rPr>
              <a:t>Registrasi</a:t>
            </a:r>
            <a:endParaRPr lang="en-US" sz="1400" b="1" dirty="0">
              <a:solidFill>
                <a:schemeClr val="bg1"/>
              </a:solidFill>
            </a:endParaRPr>
          </a:p>
        </p:txBody>
      </p:sp>
      <p:sp>
        <p:nvSpPr>
          <p:cNvPr id="42" name="Subtitle 7">
            <a:extLst>
              <a:ext uri="{FF2B5EF4-FFF2-40B4-BE49-F238E27FC236}">
                <a16:creationId xmlns:a16="http://schemas.microsoft.com/office/drawing/2014/main" id="{402481A3-ABEF-4948-B694-E31BAD980AA6}"/>
              </a:ext>
            </a:extLst>
          </p:cNvPr>
          <p:cNvSpPr txBox="1">
            <a:spLocks/>
          </p:cNvSpPr>
          <p:nvPr/>
        </p:nvSpPr>
        <p:spPr>
          <a:xfrm>
            <a:off x="9345213" y="223140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Cek</a:t>
            </a:r>
          </a:p>
          <a:p>
            <a:pPr algn="ctr"/>
            <a:r>
              <a:rPr lang="en-US" sz="1400" b="1" dirty="0" err="1">
                <a:solidFill>
                  <a:schemeClr val="bg1"/>
                </a:solidFill>
              </a:rPr>
              <a:t>Kelengkapan</a:t>
            </a:r>
            <a:endParaRPr lang="en-US" sz="1400" b="1" dirty="0">
              <a:solidFill>
                <a:schemeClr val="bg1"/>
              </a:solidFill>
            </a:endParaRPr>
          </a:p>
          <a:p>
            <a:pPr algn="ctr"/>
            <a:r>
              <a:rPr lang="en-US" sz="1400" b="1" dirty="0">
                <a:solidFill>
                  <a:schemeClr val="bg1"/>
                </a:solidFill>
              </a:rPr>
              <a:t>Data</a:t>
            </a:r>
          </a:p>
        </p:txBody>
      </p:sp>
      <p:sp>
        <p:nvSpPr>
          <p:cNvPr id="43" name="Subtitle 7">
            <a:extLst>
              <a:ext uri="{FF2B5EF4-FFF2-40B4-BE49-F238E27FC236}">
                <a16:creationId xmlns:a16="http://schemas.microsoft.com/office/drawing/2014/main" id="{E3A31FDA-C3B9-4DCD-B496-1ADF437FBBB9}"/>
              </a:ext>
            </a:extLst>
          </p:cNvPr>
          <p:cNvSpPr txBox="1">
            <a:spLocks/>
          </p:cNvSpPr>
          <p:nvPr/>
        </p:nvSpPr>
        <p:spPr>
          <a:xfrm>
            <a:off x="9491193" y="565911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err="1">
                <a:solidFill>
                  <a:schemeClr val="bg1"/>
                </a:solidFill>
              </a:rPr>
              <a:t>Cetak</a:t>
            </a:r>
            <a:r>
              <a:rPr lang="en-US" sz="1400" b="1" dirty="0">
                <a:solidFill>
                  <a:schemeClr val="bg1"/>
                </a:solidFill>
              </a:rPr>
              <a:t> User</a:t>
            </a:r>
          </a:p>
          <a:p>
            <a:pPr algn="ctr"/>
            <a:r>
              <a:rPr lang="en-US" sz="1400" b="1" dirty="0">
                <a:solidFill>
                  <a:schemeClr val="bg1"/>
                </a:solidFill>
              </a:rPr>
              <a:t>Data</a:t>
            </a:r>
          </a:p>
        </p:txBody>
      </p:sp>
      <p:cxnSp>
        <p:nvCxnSpPr>
          <p:cNvPr id="45" name="Straight Arrow Connector 44">
            <a:extLst>
              <a:ext uri="{FF2B5EF4-FFF2-40B4-BE49-F238E27FC236}">
                <a16:creationId xmlns:a16="http://schemas.microsoft.com/office/drawing/2014/main" id="{CF31F8BE-2653-42E6-AF68-60A1D30C25C0}"/>
              </a:ext>
            </a:extLst>
          </p:cNvPr>
          <p:cNvCxnSpPr>
            <a:cxnSpLocks/>
          </p:cNvCxnSpPr>
          <p:nvPr/>
        </p:nvCxnSpPr>
        <p:spPr>
          <a:xfrm>
            <a:off x="10073371" y="3848579"/>
            <a:ext cx="0" cy="30990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47" name="Subtitle 7">
            <a:extLst>
              <a:ext uri="{FF2B5EF4-FFF2-40B4-BE49-F238E27FC236}">
                <a16:creationId xmlns:a16="http://schemas.microsoft.com/office/drawing/2014/main" id="{47643694-028F-4922-A0F8-1DD9DF731420}"/>
              </a:ext>
            </a:extLst>
          </p:cNvPr>
          <p:cNvSpPr txBox="1">
            <a:spLocks/>
          </p:cNvSpPr>
          <p:nvPr/>
        </p:nvSpPr>
        <p:spPr>
          <a:xfrm>
            <a:off x="9226900" y="3426768"/>
            <a:ext cx="1657283" cy="48244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 Data</a:t>
            </a:r>
            <a:endParaRPr lang="en-ID" sz="1400" b="1" dirty="0">
              <a:solidFill>
                <a:schemeClr val="bg1"/>
              </a:solidFill>
            </a:endParaRPr>
          </a:p>
        </p:txBody>
      </p:sp>
      <p:cxnSp>
        <p:nvCxnSpPr>
          <p:cNvPr id="54" name="Straight Connector 53">
            <a:extLst>
              <a:ext uri="{FF2B5EF4-FFF2-40B4-BE49-F238E27FC236}">
                <a16:creationId xmlns:a16="http://schemas.microsoft.com/office/drawing/2014/main" id="{3F2B2B14-0190-47C0-B33F-61F9E14E3189}"/>
              </a:ext>
            </a:extLst>
          </p:cNvPr>
          <p:cNvCxnSpPr>
            <a:cxnSpLocks/>
            <a:stCxn id="7" idx="2"/>
          </p:cNvCxnSpPr>
          <p:nvPr/>
        </p:nvCxnSpPr>
        <p:spPr>
          <a:xfrm flipH="1">
            <a:off x="6993973" y="5909069"/>
            <a:ext cx="263709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9" name="Straight Arrow Connector 58">
            <a:extLst>
              <a:ext uri="{FF2B5EF4-FFF2-40B4-BE49-F238E27FC236}">
                <a16:creationId xmlns:a16="http://schemas.microsoft.com/office/drawing/2014/main" id="{6230D763-D9BA-4EE0-8969-3ED16C349D1C}"/>
              </a:ext>
            </a:extLst>
          </p:cNvPr>
          <p:cNvCxnSpPr>
            <a:cxnSpLocks/>
          </p:cNvCxnSpPr>
          <p:nvPr/>
        </p:nvCxnSpPr>
        <p:spPr>
          <a:xfrm flipH="1">
            <a:off x="2852748" y="5948147"/>
            <a:ext cx="2091350"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62" name="Subtitle 7">
            <a:extLst>
              <a:ext uri="{FF2B5EF4-FFF2-40B4-BE49-F238E27FC236}">
                <a16:creationId xmlns:a16="http://schemas.microsoft.com/office/drawing/2014/main" id="{489CE957-07D8-4C76-9015-D3A16AB55870}"/>
              </a:ext>
            </a:extLst>
          </p:cNvPr>
          <p:cNvSpPr txBox="1">
            <a:spLocks/>
          </p:cNvSpPr>
          <p:nvPr/>
        </p:nvSpPr>
        <p:spPr>
          <a:xfrm>
            <a:off x="5232753" y="5639514"/>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Hasil </a:t>
            </a:r>
            <a:r>
              <a:rPr lang="en-US" sz="1400" b="1" dirty="0" err="1">
                <a:solidFill>
                  <a:schemeClr val="bg1"/>
                </a:solidFill>
              </a:rPr>
              <a:t>Cetak</a:t>
            </a:r>
            <a:endParaRPr lang="en-US" sz="1400" b="1" dirty="0">
              <a:solidFill>
                <a:schemeClr val="bg1"/>
              </a:solidFill>
            </a:endParaRPr>
          </a:p>
          <a:p>
            <a:pPr algn="ctr"/>
            <a:r>
              <a:rPr lang="en-US" sz="1400" b="1" dirty="0">
                <a:solidFill>
                  <a:schemeClr val="bg1"/>
                </a:solidFill>
              </a:rPr>
              <a:t>User Data</a:t>
            </a:r>
          </a:p>
        </p:txBody>
      </p:sp>
      <p:cxnSp>
        <p:nvCxnSpPr>
          <p:cNvPr id="80" name="Straight Connector 79">
            <a:extLst>
              <a:ext uri="{FF2B5EF4-FFF2-40B4-BE49-F238E27FC236}">
                <a16:creationId xmlns:a16="http://schemas.microsoft.com/office/drawing/2014/main" id="{D1226C0C-9192-473B-8B3A-E56D6434CA18}"/>
              </a:ext>
            </a:extLst>
          </p:cNvPr>
          <p:cNvCxnSpPr>
            <a:cxnSpLocks/>
            <a:stCxn id="6" idx="4"/>
          </p:cNvCxnSpPr>
          <p:nvPr/>
        </p:nvCxnSpPr>
        <p:spPr>
          <a:xfrm>
            <a:off x="10073371" y="3120882"/>
            <a:ext cx="0" cy="161943"/>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84" name="Straight Connector 83">
            <a:extLst>
              <a:ext uri="{FF2B5EF4-FFF2-40B4-BE49-F238E27FC236}">
                <a16:creationId xmlns:a16="http://schemas.microsoft.com/office/drawing/2014/main" id="{1320074E-AD1D-4FB6-959E-8C63B13B3B48}"/>
              </a:ext>
            </a:extLst>
          </p:cNvPr>
          <p:cNvCxnSpPr>
            <a:cxnSpLocks/>
          </p:cNvCxnSpPr>
          <p:nvPr/>
        </p:nvCxnSpPr>
        <p:spPr>
          <a:xfrm>
            <a:off x="10086071" y="4555982"/>
            <a:ext cx="0" cy="161943"/>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85" name="Subtitle 7">
            <a:extLst>
              <a:ext uri="{FF2B5EF4-FFF2-40B4-BE49-F238E27FC236}">
                <a16:creationId xmlns:a16="http://schemas.microsoft.com/office/drawing/2014/main" id="{CE37890C-9ED4-4A27-873E-3BD2B7A4BAE6}"/>
              </a:ext>
            </a:extLst>
          </p:cNvPr>
          <p:cNvSpPr txBox="1">
            <a:spLocks/>
          </p:cNvSpPr>
          <p:nvPr/>
        </p:nvSpPr>
        <p:spPr>
          <a:xfrm>
            <a:off x="9327383" y="4784434"/>
            <a:ext cx="1657283" cy="48244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 Data</a:t>
            </a:r>
            <a:endParaRPr lang="en-ID" sz="1400" b="1" dirty="0">
              <a:solidFill>
                <a:schemeClr val="bg1"/>
              </a:solidFill>
            </a:endParaRPr>
          </a:p>
        </p:txBody>
      </p:sp>
      <p:cxnSp>
        <p:nvCxnSpPr>
          <p:cNvPr id="86" name="Straight Arrow Connector 85">
            <a:extLst>
              <a:ext uri="{FF2B5EF4-FFF2-40B4-BE49-F238E27FC236}">
                <a16:creationId xmlns:a16="http://schemas.microsoft.com/office/drawing/2014/main" id="{B17A1FE0-B5DD-49BC-9564-E0BDC8BFA76A}"/>
              </a:ext>
            </a:extLst>
          </p:cNvPr>
          <p:cNvCxnSpPr>
            <a:cxnSpLocks/>
          </p:cNvCxnSpPr>
          <p:nvPr/>
        </p:nvCxnSpPr>
        <p:spPr>
          <a:xfrm>
            <a:off x="10113742" y="5047179"/>
            <a:ext cx="0" cy="30990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0808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DB48711-0FE7-4828-AAF1-650FC9999518}"/>
              </a:ext>
            </a:extLst>
          </p:cNvPr>
          <p:cNvSpPr>
            <a:spLocks noGrp="1"/>
          </p:cNvSpPr>
          <p:nvPr>
            <p:ph type="title"/>
          </p:nvPr>
        </p:nvSpPr>
        <p:spPr/>
        <p:txBody>
          <a:bodyPr/>
          <a:lstStyle/>
          <a:p>
            <a:r>
              <a:rPr lang="en-US" dirty="0" err="1"/>
              <a:t>Ketua</a:t>
            </a:r>
            <a:r>
              <a:rPr lang="en-US" dirty="0"/>
              <a:t> </a:t>
            </a:r>
            <a:r>
              <a:rPr lang="en-US" dirty="0" err="1"/>
              <a:t>Devisi</a:t>
            </a:r>
            <a:r>
              <a:rPr lang="en-US" dirty="0"/>
              <a:t> Tim </a:t>
            </a:r>
            <a:r>
              <a:rPr lang="en-US" dirty="0" err="1"/>
              <a:t>Manpro</a:t>
            </a:r>
            <a:r>
              <a:rPr lang="en-US" dirty="0"/>
              <a:t> 2</a:t>
            </a:r>
            <a:endParaRPr lang="en-ID" dirty="0"/>
          </a:p>
        </p:txBody>
      </p:sp>
      <p:sp>
        <p:nvSpPr>
          <p:cNvPr id="16" name="Subtitle 15">
            <a:extLst>
              <a:ext uri="{FF2B5EF4-FFF2-40B4-BE49-F238E27FC236}">
                <a16:creationId xmlns:a16="http://schemas.microsoft.com/office/drawing/2014/main" id="{82C02C3B-7888-4A25-972C-9693A9C6F88A}"/>
              </a:ext>
            </a:extLst>
          </p:cNvPr>
          <p:cNvSpPr>
            <a:spLocks noGrp="1"/>
          </p:cNvSpPr>
          <p:nvPr>
            <p:ph type="subTitle" idx="1"/>
          </p:nvPr>
        </p:nvSpPr>
        <p:spPr>
          <a:xfrm>
            <a:off x="960000" y="2189915"/>
            <a:ext cx="2984400" cy="521200"/>
          </a:xfrm>
        </p:spPr>
        <p:txBody>
          <a:bodyPr/>
          <a:lstStyle/>
          <a:p>
            <a:r>
              <a:rPr lang="en-US"/>
              <a:t>1. KETUA SKPL</a:t>
            </a:r>
            <a:endParaRPr lang="en-ID"/>
          </a:p>
        </p:txBody>
      </p:sp>
      <p:sp>
        <p:nvSpPr>
          <p:cNvPr id="17" name="Subtitle 16">
            <a:extLst>
              <a:ext uri="{FF2B5EF4-FFF2-40B4-BE49-F238E27FC236}">
                <a16:creationId xmlns:a16="http://schemas.microsoft.com/office/drawing/2014/main" id="{EB396284-82D4-4F87-B29D-E9353BBC8A78}"/>
              </a:ext>
            </a:extLst>
          </p:cNvPr>
          <p:cNvSpPr>
            <a:spLocks noGrp="1"/>
          </p:cNvSpPr>
          <p:nvPr>
            <p:ph type="subTitle" idx="2"/>
          </p:nvPr>
        </p:nvSpPr>
        <p:spPr>
          <a:xfrm>
            <a:off x="4610411" y="2169686"/>
            <a:ext cx="2984400" cy="521200"/>
          </a:xfrm>
        </p:spPr>
        <p:txBody>
          <a:bodyPr/>
          <a:lstStyle/>
          <a:p>
            <a:r>
              <a:rPr lang="en-US"/>
              <a:t>2. KETUA DESAIN</a:t>
            </a:r>
            <a:endParaRPr lang="en-ID"/>
          </a:p>
        </p:txBody>
      </p:sp>
      <p:sp>
        <p:nvSpPr>
          <p:cNvPr id="18" name="Subtitle 17">
            <a:extLst>
              <a:ext uri="{FF2B5EF4-FFF2-40B4-BE49-F238E27FC236}">
                <a16:creationId xmlns:a16="http://schemas.microsoft.com/office/drawing/2014/main" id="{358EB9E3-29E1-4634-A7A1-51DC5D196E2A}"/>
              </a:ext>
            </a:extLst>
          </p:cNvPr>
          <p:cNvSpPr>
            <a:spLocks noGrp="1"/>
          </p:cNvSpPr>
          <p:nvPr>
            <p:ph type="subTitle" idx="3"/>
          </p:nvPr>
        </p:nvSpPr>
        <p:spPr>
          <a:xfrm>
            <a:off x="4603800" y="2690886"/>
            <a:ext cx="2984400" cy="1374400"/>
          </a:xfrm>
        </p:spPr>
        <p:txBody>
          <a:bodyPr/>
          <a:lstStyle/>
          <a:p>
            <a:r>
              <a:rPr lang="en-US"/>
              <a:t>Bayu Prasetya Adji S</a:t>
            </a:r>
          </a:p>
          <a:p>
            <a:endParaRPr lang="en-US"/>
          </a:p>
          <a:p>
            <a:r>
              <a:rPr lang="en-US"/>
              <a:t>A11.2019.11688</a:t>
            </a:r>
            <a:endParaRPr lang="en-ID"/>
          </a:p>
        </p:txBody>
      </p:sp>
      <p:sp>
        <p:nvSpPr>
          <p:cNvPr id="19" name="Subtitle 18">
            <a:extLst>
              <a:ext uri="{FF2B5EF4-FFF2-40B4-BE49-F238E27FC236}">
                <a16:creationId xmlns:a16="http://schemas.microsoft.com/office/drawing/2014/main" id="{A7B8D272-CF3D-444D-8D21-4E3B15C01CB7}"/>
              </a:ext>
            </a:extLst>
          </p:cNvPr>
          <p:cNvSpPr>
            <a:spLocks noGrp="1"/>
          </p:cNvSpPr>
          <p:nvPr>
            <p:ph type="subTitle" idx="4"/>
          </p:nvPr>
        </p:nvSpPr>
        <p:spPr>
          <a:xfrm>
            <a:off x="1087549" y="2741800"/>
            <a:ext cx="2984400" cy="1374400"/>
          </a:xfrm>
        </p:spPr>
        <p:txBody>
          <a:bodyPr/>
          <a:lstStyle/>
          <a:p>
            <a:r>
              <a:rPr lang="en-US"/>
              <a:t>Donny Pranata </a:t>
            </a:r>
          </a:p>
          <a:p>
            <a:endParaRPr lang="en-US"/>
          </a:p>
          <a:p>
            <a:r>
              <a:rPr lang="en-US"/>
              <a:t>A11.2019.11798</a:t>
            </a:r>
            <a:endParaRPr lang="en-ID"/>
          </a:p>
        </p:txBody>
      </p:sp>
      <p:sp>
        <p:nvSpPr>
          <p:cNvPr id="20" name="Subtitle 19">
            <a:extLst>
              <a:ext uri="{FF2B5EF4-FFF2-40B4-BE49-F238E27FC236}">
                <a16:creationId xmlns:a16="http://schemas.microsoft.com/office/drawing/2014/main" id="{AFAD81C4-A13E-4F2C-BEF4-90E6ACA621CE}"/>
              </a:ext>
            </a:extLst>
          </p:cNvPr>
          <p:cNvSpPr>
            <a:spLocks noGrp="1"/>
          </p:cNvSpPr>
          <p:nvPr>
            <p:ph type="subTitle" idx="5"/>
          </p:nvPr>
        </p:nvSpPr>
        <p:spPr>
          <a:xfrm>
            <a:off x="8247600" y="2169686"/>
            <a:ext cx="2984400" cy="521200"/>
          </a:xfrm>
        </p:spPr>
        <p:txBody>
          <a:bodyPr/>
          <a:lstStyle/>
          <a:p>
            <a:r>
              <a:rPr lang="en-US"/>
              <a:t>3. KETUA BACKEND</a:t>
            </a:r>
            <a:endParaRPr lang="en-ID"/>
          </a:p>
        </p:txBody>
      </p:sp>
      <p:sp>
        <p:nvSpPr>
          <p:cNvPr id="21" name="Subtitle 20">
            <a:extLst>
              <a:ext uri="{FF2B5EF4-FFF2-40B4-BE49-F238E27FC236}">
                <a16:creationId xmlns:a16="http://schemas.microsoft.com/office/drawing/2014/main" id="{EA2DF8F9-4B36-42D4-8D91-24FFFD203538}"/>
              </a:ext>
            </a:extLst>
          </p:cNvPr>
          <p:cNvSpPr>
            <a:spLocks noGrp="1"/>
          </p:cNvSpPr>
          <p:nvPr>
            <p:ph type="subTitle" idx="6"/>
          </p:nvPr>
        </p:nvSpPr>
        <p:spPr>
          <a:xfrm>
            <a:off x="8247600" y="2690886"/>
            <a:ext cx="3154964" cy="1374400"/>
          </a:xfrm>
        </p:spPr>
        <p:txBody>
          <a:bodyPr/>
          <a:lstStyle/>
          <a:p>
            <a:r>
              <a:rPr lang="en-US"/>
              <a:t>Muhammad Ibnu Ervikhan</a:t>
            </a:r>
          </a:p>
          <a:p>
            <a:endParaRPr lang="en-US"/>
          </a:p>
          <a:p>
            <a:r>
              <a:rPr lang="en-US"/>
              <a:t>A11.2019.11756</a:t>
            </a:r>
            <a:endParaRPr lang="en-ID"/>
          </a:p>
        </p:txBody>
      </p:sp>
      <p:sp>
        <p:nvSpPr>
          <p:cNvPr id="9" name="Subtitle 16">
            <a:extLst>
              <a:ext uri="{FF2B5EF4-FFF2-40B4-BE49-F238E27FC236}">
                <a16:creationId xmlns:a16="http://schemas.microsoft.com/office/drawing/2014/main" id="{9AAA35AF-0917-4797-A2D6-0B35CC713A6B}"/>
              </a:ext>
            </a:extLst>
          </p:cNvPr>
          <p:cNvSpPr txBox="1">
            <a:spLocks/>
          </p:cNvSpPr>
          <p:nvPr/>
        </p:nvSpPr>
        <p:spPr>
          <a:xfrm>
            <a:off x="5564149" y="4065286"/>
            <a:ext cx="4732705" cy="52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80000"/>
              </a:lnSpc>
              <a:spcBef>
                <a:spcPts val="0"/>
              </a:spcBef>
              <a:spcAft>
                <a:spcPts val="0"/>
              </a:spcAft>
              <a:buClr>
                <a:schemeClr val="accent1"/>
              </a:buClr>
              <a:buSzPts val="1600"/>
              <a:buFont typeface="Roboto Mono"/>
              <a:buNone/>
              <a:defRPr sz="2133" b="1" i="0" u="none" strike="noStrike" cap="none">
                <a:solidFill>
                  <a:schemeClr val="accent2"/>
                </a:solidFill>
                <a:highlight>
                  <a:schemeClr val="dk1"/>
                </a:highlight>
                <a:latin typeface="Roboto Mono"/>
                <a:ea typeface="Roboto Mono"/>
                <a:cs typeface="Roboto Mono"/>
                <a:sym typeface="Roboto Mono"/>
              </a:defRPr>
            </a:lvl1pPr>
            <a:lvl2pPr marL="914400" marR="0" lvl="1"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2pPr>
            <a:lvl3pPr marL="1371600" marR="0" lvl="2"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3pPr>
            <a:lvl4pPr marL="1828800" marR="0" lvl="3"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4pPr>
            <a:lvl5pPr marL="2286000" marR="0" lvl="4"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5pPr>
            <a:lvl6pPr marL="2743200" marR="0" lvl="5"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6pPr>
            <a:lvl7pPr marL="3200400" marR="0" lvl="6"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7pPr>
            <a:lvl8pPr marL="3657600" marR="0" lvl="7"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8pPr>
            <a:lvl9pPr marL="4114800" marR="0" lvl="8" indent="-317500" algn="ctr" rtl="0" eaLnBrk="1" hangingPunct="1">
              <a:lnSpc>
                <a:spcPct val="100000"/>
              </a:lnSpc>
              <a:spcBef>
                <a:spcPts val="2133"/>
              </a:spcBef>
              <a:spcAft>
                <a:spcPts val="2133"/>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9pPr>
          </a:lstStyle>
          <a:p>
            <a:r>
              <a:rPr lang="en-US"/>
              <a:t>5. KETUA PENJADWALAN, FINANSIAL &amp; ADMINISTRASI</a:t>
            </a:r>
            <a:endParaRPr lang="en-ID"/>
          </a:p>
        </p:txBody>
      </p:sp>
      <p:sp>
        <p:nvSpPr>
          <p:cNvPr id="10" name="Subtitle 17">
            <a:extLst>
              <a:ext uri="{FF2B5EF4-FFF2-40B4-BE49-F238E27FC236}">
                <a16:creationId xmlns:a16="http://schemas.microsoft.com/office/drawing/2014/main" id="{4355BA6A-0A81-4829-BC9B-0561AE834837}"/>
              </a:ext>
            </a:extLst>
          </p:cNvPr>
          <p:cNvSpPr txBox="1">
            <a:spLocks/>
          </p:cNvSpPr>
          <p:nvPr/>
        </p:nvSpPr>
        <p:spPr>
          <a:xfrm>
            <a:off x="6590275" y="4813605"/>
            <a:ext cx="2984400" cy="137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eaLnBrk="1" hangingPunct="1">
              <a:lnSpc>
                <a:spcPct val="100000"/>
              </a:lnSpc>
              <a:spcBef>
                <a:spcPts val="2133"/>
              </a:spcBef>
              <a:spcAft>
                <a:spcPts val="2133"/>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9pPr>
          </a:lstStyle>
          <a:p>
            <a:r>
              <a:rPr lang="en-US"/>
              <a:t>Anggi Hasiholan Sinaga</a:t>
            </a:r>
          </a:p>
          <a:p>
            <a:endParaRPr lang="en-US"/>
          </a:p>
          <a:p>
            <a:r>
              <a:rPr lang="en-US"/>
              <a:t>A11.2019.11668</a:t>
            </a:r>
            <a:endParaRPr lang="en-ID"/>
          </a:p>
        </p:txBody>
      </p:sp>
      <p:sp>
        <p:nvSpPr>
          <p:cNvPr id="11" name="Subtitle 19">
            <a:extLst>
              <a:ext uri="{FF2B5EF4-FFF2-40B4-BE49-F238E27FC236}">
                <a16:creationId xmlns:a16="http://schemas.microsoft.com/office/drawing/2014/main" id="{32427463-18A5-4B8D-A0DF-44AB33986601}"/>
              </a:ext>
            </a:extLst>
          </p:cNvPr>
          <p:cNvSpPr txBox="1">
            <a:spLocks/>
          </p:cNvSpPr>
          <p:nvPr/>
        </p:nvSpPr>
        <p:spPr>
          <a:xfrm>
            <a:off x="2357068" y="4197548"/>
            <a:ext cx="3174663" cy="52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80000"/>
              </a:lnSpc>
              <a:spcBef>
                <a:spcPts val="0"/>
              </a:spcBef>
              <a:spcAft>
                <a:spcPts val="0"/>
              </a:spcAft>
              <a:buClr>
                <a:schemeClr val="accent1"/>
              </a:buClr>
              <a:buSzPts val="1600"/>
              <a:buFont typeface="Roboto Mono"/>
              <a:buNone/>
              <a:defRPr sz="2133" b="1" i="0" u="none" strike="noStrike" cap="none">
                <a:solidFill>
                  <a:schemeClr val="accent2"/>
                </a:solidFill>
                <a:highlight>
                  <a:schemeClr val="dk1"/>
                </a:highlight>
                <a:latin typeface="Roboto Mono"/>
                <a:ea typeface="Roboto Mono"/>
                <a:cs typeface="Roboto Mono"/>
                <a:sym typeface="Roboto Mono"/>
              </a:defRPr>
            </a:lvl1pPr>
            <a:lvl2pPr marL="914400" marR="0" lvl="1"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2pPr>
            <a:lvl3pPr marL="1371600" marR="0" lvl="2"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3pPr>
            <a:lvl4pPr marL="1828800" marR="0" lvl="3"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4pPr>
            <a:lvl5pPr marL="2286000" marR="0" lvl="4"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5pPr>
            <a:lvl6pPr marL="2743200" marR="0" lvl="5"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6pPr>
            <a:lvl7pPr marL="3200400" marR="0" lvl="6"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7pPr>
            <a:lvl8pPr marL="3657600" marR="0" lvl="7" indent="-317500" algn="ctr" rtl="0" eaLnBrk="1" hangingPunct="1">
              <a:lnSpc>
                <a:spcPct val="100000"/>
              </a:lnSpc>
              <a:spcBef>
                <a:spcPts val="2133"/>
              </a:spcBef>
              <a:spcAft>
                <a:spcPts val="0"/>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8pPr>
            <a:lvl9pPr marL="4114800" marR="0" lvl="8" indent="-317500" algn="ctr" rtl="0" eaLnBrk="1" hangingPunct="1">
              <a:lnSpc>
                <a:spcPct val="100000"/>
              </a:lnSpc>
              <a:spcBef>
                <a:spcPts val="2133"/>
              </a:spcBef>
              <a:spcAft>
                <a:spcPts val="2133"/>
              </a:spcAft>
              <a:buClr>
                <a:schemeClr val="accent1"/>
              </a:buClr>
              <a:buSzPts val="1600"/>
              <a:buFont typeface="Roboto Mono"/>
              <a:buNone/>
              <a:defRPr sz="2133" b="1" i="0" u="none" strike="noStrike" cap="none">
                <a:solidFill>
                  <a:schemeClr val="accent1"/>
                </a:solidFill>
                <a:highlight>
                  <a:schemeClr val="dk1"/>
                </a:highlight>
                <a:latin typeface="Roboto Mono"/>
                <a:ea typeface="Roboto Mono"/>
                <a:cs typeface="Roboto Mono"/>
                <a:sym typeface="Roboto Mono"/>
              </a:defRPr>
            </a:lvl9pPr>
          </a:lstStyle>
          <a:p>
            <a:r>
              <a:rPr lang="en-US"/>
              <a:t>3. KETUA FRONTEND</a:t>
            </a:r>
            <a:endParaRPr lang="en-ID"/>
          </a:p>
        </p:txBody>
      </p:sp>
      <p:sp>
        <p:nvSpPr>
          <p:cNvPr id="13" name="Subtitle 17">
            <a:extLst>
              <a:ext uri="{FF2B5EF4-FFF2-40B4-BE49-F238E27FC236}">
                <a16:creationId xmlns:a16="http://schemas.microsoft.com/office/drawing/2014/main" id="{ABFFA263-41FB-4A86-915B-F8C9B9B3DA33}"/>
              </a:ext>
            </a:extLst>
          </p:cNvPr>
          <p:cNvSpPr txBox="1">
            <a:spLocks/>
          </p:cNvSpPr>
          <p:nvPr/>
        </p:nvSpPr>
        <p:spPr>
          <a:xfrm>
            <a:off x="2617326" y="4800096"/>
            <a:ext cx="2984400" cy="137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eaLnBrk="1" hangingPunct="1">
              <a:lnSpc>
                <a:spcPct val="100000"/>
              </a:lnSpc>
              <a:spcBef>
                <a:spcPts val="2133"/>
              </a:spcBef>
              <a:spcAft>
                <a:spcPts val="0"/>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eaLnBrk="1" hangingPunct="1">
              <a:lnSpc>
                <a:spcPct val="100000"/>
              </a:lnSpc>
              <a:spcBef>
                <a:spcPts val="2133"/>
              </a:spcBef>
              <a:spcAft>
                <a:spcPts val="2133"/>
              </a:spcAft>
              <a:buClr>
                <a:schemeClr val="lt1"/>
              </a:buClr>
              <a:buSzPts val="1400"/>
              <a:buFont typeface="Roboto Mono"/>
              <a:buNone/>
              <a:defRPr sz="1867" b="0" i="0" u="none" strike="noStrike" cap="none">
                <a:solidFill>
                  <a:schemeClr val="lt1"/>
                </a:solidFill>
                <a:highlight>
                  <a:schemeClr val="dk1"/>
                </a:highlight>
                <a:latin typeface="Roboto Mono"/>
                <a:ea typeface="Roboto Mono"/>
                <a:cs typeface="Roboto Mono"/>
                <a:sym typeface="Roboto Mono"/>
              </a:defRPr>
            </a:lvl9pPr>
          </a:lstStyle>
          <a:p>
            <a:r>
              <a:rPr lang="en-US"/>
              <a:t>Gilang Abimanyu</a:t>
            </a:r>
          </a:p>
          <a:p>
            <a:endParaRPr lang="en-US"/>
          </a:p>
          <a:p>
            <a:r>
              <a:rPr lang="en-US"/>
              <a:t>A11.2019.11753</a:t>
            </a:r>
            <a:endParaRPr lang="en-ID"/>
          </a:p>
        </p:txBody>
      </p:sp>
    </p:spTree>
    <p:extLst>
      <p:ext uri="{BB962C8B-B14F-4D97-AF65-F5344CB8AC3E}">
        <p14:creationId xmlns:p14="http://schemas.microsoft.com/office/powerpoint/2010/main" val="393529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2EFC-6340-4CE1-B606-F7F7E25414DA}"/>
              </a:ext>
            </a:extLst>
          </p:cNvPr>
          <p:cNvSpPr>
            <a:spLocks noGrp="1"/>
          </p:cNvSpPr>
          <p:nvPr>
            <p:ph type="title"/>
          </p:nvPr>
        </p:nvSpPr>
        <p:spPr>
          <a:xfrm>
            <a:off x="1061600" y="225067"/>
            <a:ext cx="10272000" cy="763600"/>
          </a:xfrm>
        </p:spPr>
        <p:txBody>
          <a:bodyPr/>
          <a:lstStyle/>
          <a:p>
            <a:r>
              <a:rPr lang="en-US" dirty="0"/>
              <a:t>DFD  LEVEL  1  PROSES  3 </a:t>
            </a:r>
            <a:endParaRPr lang="id-ID" dirty="0"/>
          </a:p>
        </p:txBody>
      </p:sp>
      <p:sp>
        <p:nvSpPr>
          <p:cNvPr id="3" name="Rectangle 2">
            <a:extLst>
              <a:ext uri="{FF2B5EF4-FFF2-40B4-BE49-F238E27FC236}">
                <a16:creationId xmlns:a16="http://schemas.microsoft.com/office/drawing/2014/main" id="{97BC6B59-5AF3-40BF-9E0E-2BDE3FF15205}"/>
              </a:ext>
            </a:extLst>
          </p:cNvPr>
          <p:cNvSpPr/>
          <p:nvPr/>
        </p:nvSpPr>
        <p:spPr>
          <a:xfrm>
            <a:off x="930442" y="2053390"/>
            <a:ext cx="1026695" cy="641684"/>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4" name="Oval 3">
            <a:extLst>
              <a:ext uri="{FF2B5EF4-FFF2-40B4-BE49-F238E27FC236}">
                <a16:creationId xmlns:a16="http://schemas.microsoft.com/office/drawing/2014/main" id="{0FDB0E05-11B8-487E-8C80-9086BF2AD6B6}"/>
              </a:ext>
            </a:extLst>
          </p:cNvPr>
          <p:cNvSpPr/>
          <p:nvPr/>
        </p:nvSpPr>
        <p:spPr>
          <a:xfrm>
            <a:off x="3914274" y="1992432"/>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5" name="Oval 4">
            <a:extLst>
              <a:ext uri="{FF2B5EF4-FFF2-40B4-BE49-F238E27FC236}">
                <a16:creationId xmlns:a16="http://schemas.microsoft.com/office/drawing/2014/main" id="{3066CBC0-C27B-49C3-B338-94B89287A1CF}"/>
              </a:ext>
            </a:extLst>
          </p:cNvPr>
          <p:cNvSpPr/>
          <p:nvPr/>
        </p:nvSpPr>
        <p:spPr>
          <a:xfrm>
            <a:off x="6545181" y="1992432"/>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cxnSp>
        <p:nvCxnSpPr>
          <p:cNvPr id="7" name="Straight Connector 6">
            <a:extLst>
              <a:ext uri="{FF2B5EF4-FFF2-40B4-BE49-F238E27FC236}">
                <a16:creationId xmlns:a16="http://schemas.microsoft.com/office/drawing/2014/main" id="{93530676-2BBA-455C-84EE-BCB166248976}"/>
              </a:ext>
            </a:extLst>
          </p:cNvPr>
          <p:cNvCxnSpPr>
            <a:cxnSpLocks/>
          </p:cNvCxnSpPr>
          <p:nvPr/>
        </p:nvCxnSpPr>
        <p:spPr>
          <a:xfrm>
            <a:off x="9657347" y="2056600"/>
            <a:ext cx="109086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29ECC64D-BFC1-43FF-852A-6727375FA01D}"/>
              </a:ext>
            </a:extLst>
          </p:cNvPr>
          <p:cNvCxnSpPr>
            <a:cxnSpLocks/>
          </p:cNvCxnSpPr>
          <p:nvPr/>
        </p:nvCxnSpPr>
        <p:spPr>
          <a:xfrm>
            <a:off x="9657347" y="2662989"/>
            <a:ext cx="109086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1" name="Oval 10">
            <a:extLst>
              <a:ext uri="{FF2B5EF4-FFF2-40B4-BE49-F238E27FC236}">
                <a16:creationId xmlns:a16="http://schemas.microsoft.com/office/drawing/2014/main" id="{3E136F52-0E52-4EB7-83C2-AE0BEF1CD58E}"/>
              </a:ext>
            </a:extLst>
          </p:cNvPr>
          <p:cNvSpPr/>
          <p:nvPr/>
        </p:nvSpPr>
        <p:spPr>
          <a:xfrm>
            <a:off x="6577267" y="3538488"/>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12" name="Oval 11">
            <a:extLst>
              <a:ext uri="{FF2B5EF4-FFF2-40B4-BE49-F238E27FC236}">
                <a16:creationId xmlns:a16="http://schemas.microsoft.com/office/drawing/2014/main" id="{3D5EDBD8-C589-4439-85D8-7D53CFF171CD}"/>
              </a:ext>
            </a:extLst>
          </p:cNvPr>
          <p:cNvSpPr/>
          <p:nvPr/>
        </p:nvSpPr>
        <p:spPr>
          <a:xfrm>
            <a:off x="9753600" y="3574992"/>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13" name="Rectangle 12">
            <a:extLst>
              <a:ext uri="{FF2B5EF4-FFF2-40B4-BE49-F238E27FC236}">
                <a16:creationId xmlns:a16="http://schemas.microsoft.com/office/drawing/2014/main" id="{3F6BE320-1EDA-4937-852D-3AB57A163B65}"/>
              </a:ext>
            </a:extLst>
          </p:cNvPr>
          <p:cNvSpPr/>
          <p:nvPr/>
        </p:nvSpPr>
        <p:spPr>
          <a:xfrm>
            <a:off x="9753600" y="5334001"/>
            <a:ext cx="1026695" cy="641684"/>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cxnSp>
        <p:nvCxnSpPr>
          <p:cNvPr id="14" name="Straight Connector 13">
            <a:extLst>
              <a:ext uri="{FF2B5EF4-FFF2-40B4-BE49-F238E27FC236}">
                <a16:creationId xmlns:a16="http://schemas.microsoft.com/office/drawing/2014/main" id="{596D9BBF-EFEB-4E89-8DB5-C9FCA5DE8529}"/>
              </a:ext>
            </a:extLst>
          </p:cNvPr>
          <p:cNvCxnSpPr>
            <a:cxnSpLocks/>
          </p:cNvCxnSpPr>
          <p:nvPr/>
        </p:nvCxnSpPr>
        <p:spPr>
          <a:xfrm>
            <a:off x="2475054" y="5334001"/>
            <a:ext cx="145526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C5B658BC-4F31-4C3D-ACBA-17CE4FD8468C}"/>
              </a:ext>
            </a:extLst>
          </p:cNvPr>
          <p:cNvCxnSpPr>
            <a:cxnSpLocks/>
          </p:cNvCxnSpPr>
          <p:nvPr/>
        </p:nvCxnSpPr>
        <p:spPr>
          <a:xfrm>
            <a:off x="2475054" y="5975685"/>
            <a:ext cx="147755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7" name="Oval 16">
            <a:extLst>
              <a:ext uri="{FF2B5EF4-FFF2-40B4-BE49-F238E27FC236}">
                <a16:creationId xmlns:a16="http://schemas.microsoft.com/office/drawing/2014/main" id="{2541B6A8-9AFA-49EF-891F-4467936C19FC}"/>
              </a:ext>
            </a:extLst>
          </p:cNvPr>
          <p:cNvSpPr/>
          <p:nvPr/>
        </p:nvSpPr>
        <p:spPr>
          <a:xfrm>
            <a:off x="6577267" y="5273043"/>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18" name="Oval 17">
            <a:extLst>
              <a:ext uri="{FF2B5EF4-FFF2-40B4-BE49-F238E27FC236}">
                <a16:creationId xmlns:a16="http://schemas.microsoft.com/office/drawing/2014/main" id="{BF843C36-6503-4FFC-8CB9-E32ADFB564EE}"/>
              </a:ext>
            </a:extLst>
          </p:cNvPr>
          <p:cNvSpPr/>
          <p:nvPr/>
        </p:nvSpPr>
        <p:spPr>
          <a:xfrm>
            <a:off x="1012522" y="3611069"/>
            <a:ext cx="898358" cy="7636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cxnSp>
        <p:nvCxnSpPr>
          <p:cNvPr id="19" name="Straight Connector 18">
            <a:extLst>
              <a:ext uri="{FF2B5EF4-FFF2-40B4-BE49-F238E27FC236}">
                <a16:creationId xmlns:a16="http://schemas.microsoft.com/office/drawing/2014/main" id="{EF3FDECD-7CFB-4E31-B690-633576F8146B}"/>
              </a:ext>
            </a:extLst>
          </p:cNvPr>
          <p:cNvCxnSpPr>
            <a:cxnSpLocks/>
          </p:cNvCxnSpPr>
          <p:nvPr/>
        </p:nvCxnSpPr>
        <p:spPr>
          <a:xfrm>
            <a:off x="3930316" y="3810800"/>
            <a:ext cx="109086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20" name="Straight Connector 19">
            <a:extLst>
              <a:ext uri="{FF2B5EF4-FFF2-40B4-BE49-F238E27FC236}">
                <a16:creationId xmlns:a16="http://schemas.microsoft.com/office/drawing/2014/main" id="{3C8F77B6-5A49-4184-98A3-7CCD28D281E7}"/>
              </a:ext>
            </a:extLst>
          </p:cNvPr>
          <p:cNvCxnSpPr>
            <a:cxnSpLocks/>
          </p:cNvCxnSpPr>
          <p:nvPr/>
        </p:nvCxnSpPr>
        <p:spPr>
          <a:xfrm>
            <a:off x="3930316" y="4192600"/>
            <a:ext cx="109086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A1AA8FD3-4F59-49EB-AE3C-1EE363AA3265}"/>
              </a:ext>
            </a:extLst>
          </p:cNvPr>
          <p:cNvCxnSpPr>
            <a:cxnSpLocks/>
            <a:endCxn id="3" idx="0"/>
          </p:cNvCxnSpPr>
          <p:nvPr/>
        </p:nvCxnSpPr>
        <p:spPr>
          <a:xfrm>
            <a:off x="1443789" y="1722593"/>
            <a:ext cx="1" cy="33079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BF7B1765-DDEC-4167-B626-AC8796B41391}"/>
              </a:ext>
            </a:extLst>
          </p:cNvPr>
          <p:cNvCxnSpPr>
            <a:cxnSpLocks/>
          </p:cNvCxnSpPr>
          <p:nvPr/>
        </p:nvCxnSpPr>
        <p:spPr>
          <a:xfrm>
            <a:off x="1443789" y="1722593"/>
            <a:ext cx="291966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EC0BC186-A878-4616-9246-5C8C97032DF1}"/>
              </a:ext>
            </a:extLst>
          </p:cNvPr>
          <p:cNvCxnSpPr>
            <a:endCxn id="4" idx="0"/>
          </p:cNvCxnSpPr>
          <p:nvPr/>
        </p:nvCxnSpPr>
        <p:spPr>
          <a:xfrm>
            <a:off x="4363453" y="1722593"/>
            <a:ext cx="0" cy="269839"/>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BFEC99A5-3F34-473C-9FA4-3993D114D622}"/>
              </a:ext>
            </a:extLst>
          </p:cNvPr>
          <p:cNvCxnSpPr>
            <a:stCxn id="3" idx="3"/>
          </p:cNvCxnSpPr>
          <p:nvPr/>
        </p:nvCxnSpPr>
        <p:spPr>
          <a:xfrm>
            <a:off x="1957137" y="2374232"/>
            <a:ext cx="465221"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01864EAE-38C4-44A1-8E2E-565FF001AB55}"/>
              </a:ext>
            </a:extLst>
          </p:cNvPr>
          <p:cNvCxnSpPr>
            <a:endCxn id="4" idx="2"/>
          </p:cNvCxnSpPr>
          <p:nvPr/>
        </p:nvCxnSpPr>
        <p:spPr>
          <a:xfrm>
            <a:off x="3505200" y="2374232"/>
            <a:ext cx="40907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9BEAA487-FC49-4DD8-AF6C-D5A488F6CE44}"/>
              </a:ext>
            </a:extLst>
          </p:cNvPr>
          <p:cNvCxnSpPr>
            <a:cxnSpLocks/>
            <a:endCxn id="5" idx="2"/>
          </p:cNvCxnSpPr>
          <p:nvPr/>
        </p:nvCxnSpPr>
        <p:spPr>
          <a:xfrm>
            <a:off x="6096000" y="2374232"/>
            <a:ext cx="449181" cy="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0C731BF1-D5B0-498E-9690-AFD1BB042057}"/>
              </a:ext>
            </a:extLst>
          </p:cNvPr>
          <p:cNvCxnSpPr>
            <a:cxnSpLocks/>
            <a:endCxn id="5" idx="6"/>
          </p:cNvCxnSpPr>
          <p:nvPr/>
        </p:nvCxnSpPr>
        <p:spPr>
          <a:xfrm flipH="1">
            <a:off x="7443539" y="2374232"/>
            <a:ext cx="206942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BFC2879E-3C7B-47B6-BF92-8D7B01EC3ED3}"/>
              </a:ext>
            </a:extLst>
          </p:cNvPr>
          <p:cNvCxnSpPr>
            <a:cxnSpLocks/>
            <a:stCxn id="4" idx="6"/>
          </p:cNvCxnSpPr>
          <p:nvPr/>
        </p:nvCxnSpPr>
        <p:spPr>
          <a:xfrm>
            <a:off x="4812632" y="2374232"/>
            <a:ext cx="208548"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2C622DCD-3E7E-4643-A932-FCB1D47661A5}"/>
              </a:ext>
            </a:extLst>
          </p:cNvPr>
          <p:cNvCxnSpPr>
            <a:cxnSpLocks/>
          </p:cNvCxnSpPr>
          <p:nvPr/>
        </p:nvCxnSpPr>
        <p:spPr>
          <a:xfrm>
            <a:off x="7026446" y="3326731"/>
            <a:ext cx="0" cy="2045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59FD1AD7-B1E3-4188-8DB1-187CA1BF9C97}"/>
              </a:ext>
            </a:extLst>
          </p:cNvPr>
          <p:cNvCxnSpPr>
            <a:cxnSpLocks/>
            <a:stCxn id="5" idx="4"/>
          </p:cNvCxnSpPr>
          <p:nvPr/>
        </p:nvCxnSpPr>
        <p:spPr>
          <a:xfrm>
            <a:off x="6994360" y="2756032"/>
            <a:ext cx="0" cy="211757"/>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9F337F83-5CB8-42CF-BDC0-82830FDA7CB0}"/>
              </a:ext>
            </a:extLst>
          </p:cNvPr>
          <p:cNvCxnSpPr/>
          <p:nvPr/>
        </p:nvCxnSpPr>
        <p:spPr>
          <a:xfrm>
            <a:off x="10202779" y="2695074"/>
            <a:ext cx="0" cy="272715"/>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89E9593E-FDD2-4461-ADED-A22B48F3EB96}"/>
              </a:ext>
            </a:extLst>
          </p:cNvPr>
          <p:cNvCxnSpPr>
            <a:cxnSpLocks/>
          </p:cNvCxnSpPr>
          <p:nvPr/>
        </p:nvCxnSpPr>
        <p:spPr>
          <a:xfrm flipH="1">
            <a:off x="6320590" y="3935142"/>
            <a:ext cx="256677"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B3AB5CE1-61EF-4600-8DF9-44E1C7CFB19A}"/>
              </a:ext>
            </a:extLst>
          </p:cNvPr>
          <p:cNvCxnSpPr/>
          <p:nvPr/>
        </p:nvCxnSpPr>
        <p:spPr>
          <a:xfrm flipH="1">
            <a:off x="5181600" y="3956792"/>
            <a:ext cx="385011"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0E66DE8F-0930-4341-8482-C50DCDDD84AD}"/>
              </a:ext>
            </a:extLst>
          </p:cNvPr>
          <p:cNvCxnSpPr/>
          <p:nvPr/>
        </p:nvCxnSpPr>
        <p:spPr>
          <a:xfrm flipH="1">
            <a:off x="1989221" y="3975247"/>
            <a:ext cx="385011"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A98F34C9-D88B-4744-BC72-34ACE3D78062}"/>
              </a:ext>
            </a:extLst>
          </p:cNvPr>
          <p:cNvCxnSpPr>
            <a:cxnSpLocks/>
          </p:cNvCxnSpPr>
          <p:nvPr/>
        </p:nvCxnSpPr>
        <p:spPr>
          <a:xfrm flipH="1">
            <a:off x="3248526" y="3975247"/>
            <a:ext cx="513347"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210AD827-B3EA-4163-A2BD-81349BD86FB2}"/>
              </a:ext>
            </a:extLst>
          </p:cNvPr>
          <p:cNvCxnSpPr>
            <a:endCxn id="12" idx="0"/>
          </p:cNvCxnSpPr>
          <p:nvPr/>
        </p:nvCxnSpPr>
        <p:spPr>
          <a:xfrm>
            <a:off x="10202779" y="3326731"/>
            <a:ext cx="0" cy="24826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71ED610C-BFBF-4060-8596-183A88E0F8C5}"/>
              </a:ext>
            </a:extLst>
          </p:cNvPr>
          <p:cNvCxnSpPr>
            <a:cxnSpLocks/>
          </p:cNvCxnSpPr>
          <p:nvPr/>
        </p:nvCxnSpPr>
        <p:spPr>
          <a:xfrm>
            <a:off x="10209308" y="4997302"/>
            <a:ext cx="0" cy="336699"/>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63" name="Straight Connector 62">
            <a:extLst>
              <a:ext uri="{FF2B5EF4-FFF2-40B4-BE49-F238E27FC236}">
                <a16:creationId xmlns:a16="http://schemas.microsoft.com/office/drawing/2014/main" id="{9D0935B3-9374-48F8-9E46-90DBCCF071D9}"/>
              </a:ext>
            </a:extLst>
          </p:cNvPr>
          <p:cNvCxnSpPr>
            <a:stCxn id="12" idx="4"/>
          </p:cNvCxnSpPr>
          <p:nvPr/>
        </p:nvCxnSpPr>
        <p:spPr>
          <a:xfrm>
            <a:off x="10202779" y="4338592"/>
            <a:ext cx="0" cy="16961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65" name="Straight Arrow Connector 64">
            <a:extLst>
              <a:ext uri="{FF2B5EF4-FFF2-40B4-BE49-F238E27FC236}">
                <a16:creationId xmlns:a16="http://schemas.microsoft.com/office/drawing/2014/main" id="{C844D4F4-82F9-47C8-A844-36777B8D9A2F}"/>
              </a:ext>
            </a:extLst>
          </p:cNvPr>
          <p:cNvCxnSpPr>
            <a:cxnSpLocks/>
            <a:endCxn id="13" idx="1"/>
          </p:cNvCxnSpPr>
          <p:nvPr/>
        </p:nvCxnSpPr>
        <p:spPr>
          <a:xfrm>
            <a:off x="9388549" y="5654843"/>
            <a:ext cx="365051"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315CE6FF-F8E3-4C04-9FB4-945D993E94FF}"/>
              </a:ext>
            </a:extLst>
          </p:cNvPr>
          <p:cNvCxnSpPr>
            <a:stCxn id="17" idx="6"/>
          </p:cNvCxnSpPr>
          <p:nvPr/>
        </p:nvCxnSpPr>
        <p:spPr>
          <a:xfrm>
            <a:off x="7475625" y="5654843"/>
            <a:ext cx="551956"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651AD017-95CD-45DB-BEC2-CD48BB42B545}"/>
              </a:ext>
            </a:extLst>
          </p:cNvPr>
          <p:cNvCxnSpPr/>
          <p:nvPr/>
        </p:nvCxnSpPr>
        <p:spPr>
          <a:xfrm>
            <a:off x="4164046" y="5665475"/>
            <a:ext cx="62340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72" name="Straight Arrow Connector 71">
            <a:extLst>
              <a:ext uri="{FF2B5EF4-FFF2-40B4-BE49-F238E27FC236}">
                <a16:creationId xmlns:a16="http://schemas.microsoft.com/office/drawing/2014/main" id="{6C436053-988D-4C2F-9BCB-043F3086A5FE}"/>
              </a:ext>
            </a:extLst>
          </p:cNvPr>
          <p:cNvCxnSpPr>
            <a:cxnSpLocks/>
            <a:endCxn id="17" idx="2"/>
          </p:cNvCxnSpPr>
          <p:nvPr/>
        </p:nvCxnSpPr>
        <p:spPr>
          <a:xfrm>
            <a:off x="6096000" y="5654843"/>
            <a:ext cx="481267"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65BBBBE3-0CE9-4396-A99C-9B95ACB44EF9}"/>
              </a:ext>
            </a:extLst>
          </p:cNvPr>
          <p:cNvCxnSpPr>
            <a:stCxn id="18" idx="4"/>
          </p:cNvCxnSpPr>
          <p:nvPr/>
        </p:nvCxnSpPr>
        <p:spPr>
          <a:xfrm>
            <a:off x="1461701" y="4374669"/>
            <a:ext cx="0" cy="1326883"/>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257C94E9-8872-4996-8506-54C9131C9BC4}"/>
              </a:ext>
            </a:extLst>
          </p:cNvPr>
          <p:cNvCxnSpPr/>
          <p:nvPr/>
        </p:nvCxnSpPr>
        <p:spPr>
          <a:xfrm>
            <a:off x="1443789" y="5701552"/>
            <a:ext cx="64168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81" name="Straight Arrow Connector 80">
            <a:extLst>
              <a:ext uri="{FF2B5EF4-FFF2-40B4-BE49-F238E27FC236}">
                <a16:creationId xmlns:a16="http://schemas.microsoft.com/office/drawing/2014/main" id="{0B8471F7-7E68-43FA-97C5-8BBF0E47FAE5}"/>
              </a:ext>
            </a:extLst>
          </p:cNvPr>
          <p:cNvCxnSpPr>
            <a:stCxn id="3" idx="2"/>
            <a:endCxn id="18" idx="0"/>
          </p:cNvCxnSpPr>
          <p:nvPr/>
        </p:nvCxnSpPr>
        <p:spPr>
          <a:xfrm>
            <a:off x="1443790" y="2695074"/>
            <a:ext cx="17911" cy="91599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84" name="Subtitle 7">
            <a:extLst>
              <a:ext uri="{FF2B5EF4-FFF2-40B4-BE49-F238E27FC236}">
                <a16:creationId xmlns:a16="http://schemas.microsoft.com/office/drawing/2014/main" id="{97D06425-DC68-467F-AFAF-AA24BB1807DC}"/>
              </a:ext>
            </a:extLst>
          </p:cNvPr>
          <p:cNvSpPr txBox="1">
            <a:spLocks/>
          </p:cNvSpPr>
          <p:nvPr/>
        </p:nvSpPr>
        <p:spPr>
          <a:xfrm>
            <a:off x="733431" y="2196895"/>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a:t>
            </a:r>
          </a:p>
        </p:txBody>
      </p:sp>
      <p:sp>
        <p:nvSpPr>
          <p:cNvPr id="85" name="Subtitle 7">
            <a:extLst>
              <a:ext uri="{FF2B5EF4-FFF2-40B4-BE49-F238E27FC236}">
                <a16:creationId xmlns:a16="http://schemas.microsoft.com/office/drawing/2014/main" id="{4CD4CBB8-144B-4320-B5B5-6A79AA321DE4}"/>
              </a:ext>
            </a:extLst>
          </p:cNvPr>
          <p:cNvSpPr txBox="1">
            <a:spLocks/>
          </p:cNvSpPr>
          <p:nvPr/>
        </p:nvSpPr>
        <p:spPr>
          <a:xfrm>
            <a:off x="2175463" y="1329962"/>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 Data</a:t>
            </a:r>
          </a:p>
        </p:txBody>
      </p:sp>
      <p:sp>
        <p:nvSpPr>
          <p:cNvPr id="86" name="Subtitle 7">
            <a:extLst>
              <a:ext uri="{FF2B5EF4-FFF2-40B4-BE49-F238E27FC236}">
                <a16:creationId xmlns:a16="http://schemas.microsoft.com/office/drawing/2014/main" id="{1601A85C-35AD-49AC-B274-15FECBC78A0D}"/>
              </a:ext>
            </a:extLst>
          </p:cNvPr>
          <p:cNvSpPr txBox="1">
            <a:spLocks/>
          </p:cNvSpPr>
          <p:nvPr/>
        </p:nvSpPr>
        <p:spPr>
          <a:xfrm>
            <a:off x="2271344" y="2192536"/>
            <a:ext cx="1428787" cy="4985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Data User</a:t>
            </a:r>
          </a:p>
        </p:txBody>
      </p:sp>
      <p:sp>
        <p:nvSpPr>
          <p:cNvPr id="87" name="Subtitle 7">
            <a:extLst>
              <a:ext uri="{FF2B5EF4-FFF2-40B4-BE49-F238E27FC236}">
                <a16:creationId xmlns:a16="http://schemas.microsoft.com/office/drawing/2014/main" id="{6B31CCB5-641C-4274-B9A5-98C6EDABC3FA}"/>
              </a:ext>
            </a:extLst>
          </p:cNvPr>
          <p:cNvSpPr txBox="1">
            <a:spLocks/>
          </p:cNvSpPr>
          <p:nvPr/>
        </p:nvSpPr>
        <p:spPr>
          <a:xfrm>
            <a:off x="3810002" y="2219070"/>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Login</a:t>
            </a:r>
          </a:p>
        </p:txBody>
      </p:sp>
      <p:sp>
        <p:nvSpPr>
          <p:cNvPr id="88" name="Subtitle 7">
            <a:extLst>
              <a:ext uri="{FF2B5EF4-FFF2-40B4-BE49-F238E27FC236}">
                <a16:creationId xmlns:a16="http://schemas.microsoft.com/office/drawing/2014/main" id="{8CF06D12-E6AB-4199-8EF7-89ECA2918E77}"/>
              </a:ext>
            </a:extLst>
          </p:cNvPr>
          <p:cNvSpPr txBox="1">
            <a:spLocks/>
          </p:cNvSpPr>
          <p:nvPr/>
        </p:nvSpPr>
        <p:spPr>
          <a:xfrm>
            <a:off x="4870057" y="2075265"/>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Data </a:t>
            </a:r>
          </a:p>
          <a:p>
            <a:pPr algn="ctr"/>
            <a:r>
              <a:rPr lang="en-US" sz="1400" b="1" dirty="0" err="1">
                <a:solidFill>
                  <a:schemeClr val="bg1"/>
                </a:solidFill>
              </a:rPr>
              <a:t>Barang</a:t>
            </a:r>
            <a:endParaRPr lang="en-US" sz="1400" b="1" dirty="0">
              <a:solidFill>
                <a:schemeClr val="bg1"/>
              </a:solidFill>
            </a:endParaRPr>
          </a:p>
        </p:txBody>
      </p:sp>
      <p:sp>
        <p:nvSpPr>
          <p:cNvPr id="89" name="Subtitle 7">
            <a:extLst>
              <a:ext uri="{FF2B5EF4-FFF2-40B4-BE49-F238E27FC236}">
                <a16:creationId xmlns:a16="http://schemas.microsoft.com/office/drawing/2014/main" id="{97639FB7-83D4-4E10-A945-58D63A3FDC0A}"/>
              </a:ext>
            </a:extLst>
          </p:cNvPr>
          <p:cNvSpPr txBox="1">
            <a:spLocks/>
          </p:cNvSpPr>
          <p:nvPr/>
        </p:nvSpPr>
        <p:spPr>
          <a:xfrm>
            <a:off x="6359575" y="2047349"/>
            <a:ext cx="1260426" cy="4824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a:solidFill>
                  <a:schemeClr val="bg1"/>
                </a:solidFill>
              </a:rPr>
              <a:t>Cek</a:t>
            </a:r>
          </a:p>
          <a:p>
            <a:pPr algn="ctr"/>
            <a:r>
              <a:rPr lang="en-US" sz="1100" b="1" dirty="0" err="1">
                <a:solidFill>
                  <a:schemeClr val="bg1"/>
                </a:solidFill>
              </a:rPr>
              <a:t>Katersedian</a:t>
            </a:r>
            <a:r>
              <a:rPr lang="en-US" sz="1100" b="1" dirty="0">
                <a:solidFill>
                  <a:schemeClr val="bg1"/>
                </a:solidFill>
              </a:rPr>
              <a:t> </a:t>
            </a:r>
          </a:p>
          <a:p>
            <a:pPr algn="ctr"/>
            <a:r>
              <a:rPr lang="en-US" sz="1100" b="1" dirty="0" err="1">
                <a:solidFill>
                  <a:schemeClr val="bg1"/>
                </a:solidFill>
              </a:rPr>
              <a:t>Barang</a:t>
            </a:r>
            <a:endParaRPr lang="en-US" sz="1100" b="1" dirty="0">
              <a:solidFill>
                <a:schemeClr val="bg1"/>
              </a:solidFill>
            </a:endParaRPr>
          </a:p>
        </p:txBody>
      </p:sp>
      <p:sp>
        <p:nvSpPr>
          <p:cNvPr id="93" name="Subtitle 7">
            <a:extLst>
              <a:ext uri="{FF2B5EF4-FFF2-40B4-BE49-F238E27FC236}">
                <a16:creationId xmlns:a16="http://schemas.microsoft.com/office/drawing/2014/main" id="{5A4066E6-9854-4ECB-B26E-FCDF7FBFF658}"/>
              </a:ext>
            </a:extLst>
          </p:cNvPr>
          <p:cNvSpPr txBox="1">
            <a:spLocks/>
          </p:cNvSpPr>
          <p:nvPr/>
        </p:nvSpPr>
        <p:spPr>
          <a:xfrm>
            <a:off x="9388549" y="2215843"/>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a:t>
            </a:r>
          </a:p>
        </p:txBody>
      </p:sp>
      <p:sp>
        <p:nvSpPr>
          <p:cNvPr id="94" name="Subtitle 7">
            <a:extLst>
              <a:ext uri="{FF2B5EF4-FFF2-40B4-BE49-F238E27FC236}">
                <a16:creationId xmlns:a16="http://schemas.microsoft.com/office/drawing/2014/main" id="{83942DF1-824D-4B11-B8D5-BD7DA2592E88}"/>
              </a:ext>
            </a:extLst>
          </p:cNvPr>
          <p:cNvSpPr txBox="1">
            <a:spLocks/>
          </p:cNvSpPr>
          <p:nvPr/>
        </p:nvSpPr>
        <p:spPr>
          <a:xfrm>
            <a:off x="9570505" y="2983049"/>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 Data</a:t>
            </a:r>
          </a:p>
        </p:txBody>
      </p:sp>
      <p:sp>
        <p:nvSpPr>
          <p:cNvPr id="95" name="Subtitle 7">
            <a:extLst>
              <a:ext uri="{FF2B5EF4-FFF2-40B4-BE49-F238E27FC236}">
                <a16:creationId xmlns:a16="http://schemas.microsoft.com/office/drawing/2014/main" id="{8204AF29-0F33-4A00-8099-E49470EBA4C2}"/>
              </a:ext>
            </a:extLst>
          </p:cNvPr>
          <p:cNvSpPr txBox="1">
            <a:spLocks/>
          </p:cNvSpPr>
          <p:nvPr/>
        </p:nvSpPr>
        <p:spPr>
          <a:xfrm>
            <a:off x="9538789" y="4583054"/>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User Data</a:t>
            </a:r>
          </a:p>
        </p:txBody>
      </p:sp>
      <p:sp>
        <p:nvSpPr>
          <p:cNvPr id="96" name="Subtitle 7">
            <a:extLst>
              <a:ext uri="{FF2B5EF4-FFF2-40B4-BE49-F238E27FC236}">
                <a16:creationId xmlns:a16="http://schemas.microsoft.com/office/drawing/2014/main" id="{6E0CCE6C-B8F5-4007-928C-05F5FED79D1E}"/>
              </a:ext>
            </a:extLst>
          </p:cNvPr>
          <p:cNvSpPr txBox="1">
            <a:spLocks/>
          </p:cNvSpPr>
          <p:nvPr/>
        </p:nvSpPr>
        <p:spPr>
          <a:xfrm>
            <a:off x="9633248" y="3760194"/>
            <a:ext cx="1199500" cy="4301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err="1">
                <a:solidFill>
                  <a:schemeClr val="bg1"/>
                </a:solidFill>
              </a:rPr>
              <a:t>Cetak</a:t>
            </a:r>
            <a:r>
              <a:rPr lang="en-US" sz="1100" b="1" dirty="0">
                <a:solidFill>
                  <a:schemeClr val="bg1"/>
                </a:solidFill>
              </a:rPr>
              <a:t> User </a:t>
            </a:r>
          </a:p>
          <a:p>
            <a:pPr algn="ctr"/>
            <a:r>
              <a:rPr lang="en-US" sz="1100" b="1" dirty="0">
                <a:solidFill>
                  <a:schemeClr val="bg1"/>
                </a:solidFill>
              </a:rPr>
              <a:t>Data</a:t>
            </a:r>
          </a:p>
        </p:txBody>
      </p:sp>
      <p:sp>
        <p:nvSpPr>
          <p:cNvPr id="97" name="Subtitle 7">
            <a:extLst>
              <a:ext uri="{FF2B5EF4-FFF2-40B4-BE49-F238E27FC236}">
                <a16:creationId xmlns:a16="http://schemas.microsoft.com/office/drawing/2014/main" id="{7B609162-CC0A-470C-A1AD-BC9511D1C073}"/>
              </a:ext>
            </a:extLst>
          </p:cNvPr>
          <p:cNvSpPr txBox="1">
            <a:spLocks/>
          </p:cNvSpPr>
          <p:nvPr/>
        </p:nvSpPr>
        <p:spPr>
          <a:xfrm>
            <a:off x="9570505" y="5507027"/>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Admin</a:t>
            </a:r>
          </a:p>
        </p:txBody>
      </p:sp>
      <p:sp>
        <p:nvSpPr>
          <p:cNvPr id="98" name="Subtitle 7">
            <a:extLst>
              <a:ext uri="{FF2B5EF4-FFF2-40B4-BE49-F238E27FC236}">
                <a16:creationId xmlns:a16="http://schemas.microsoft.com/office/drawing/2014/main" id="{9E8F4676-1CB2-4230-9464-01BC16504A55}"/>
              </a:ext>
            </a:extLst>
          </p:cNvPr>
          <p:cNvSpPr txBox="1">
            <a:spLocks/>
          </p:cNvSpPr>
          <p:nvPr/>
        </p:nvSpPr>
        <p:spPr>
          <a:xfrm>
            <a:off x="8002248" y="5486499"/>
            <a:ext cx="1411634" cy="4301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err="1">
                <a:solidFill>
                  <a:schemeClr val="bg1"/>
                </a:solidFill>
              </a:rPr>
              <a:t>Validasi</a:t>
            </a:r>
            <a:endParaRPr lang="en-US" sz="1100" b="1" dirty="0">
              <a:solidFill>
                <a:schemeClr val="bg1"/>
              </a:solidFill>
            </a:endParaRPr>
          </a:p>
          <a:p>
            <a:pPr algn="ctr"/>
            <a:r>
              <a:rPr lang="en-US" sz="1100" b="1" dirty="0">
                <a:solidFill>
                  <a:schemeClr val="bg1"/>
                </a:solidFill>
              </a:rPr>
              <a:t>Bukti </a:t>
            </a:r>
            <a:r>
              <a:rPr lang="en-US" sz="1100" b="1" dirty="0" err="1">
                <a:solidFill>
                  <a:schemeClr val="bg1"/>
                </a:solidFill>
              </a:rPr>
              <a:t>Pembayaran</a:t>
            </a:r>
            <a:endParaRPr lang="en-US" sz="1100" b="1" dirty="0">
              <a:solidFill>
                <a:schemeClr val="bg1"/>
              </a:solidFill>
            </a:endParaRPr>
          </a:p>
        </p:txBody>
      </p:sp>
      <p:sp>
        <p:nvSpPr>
          <p:cNvPr id="99" name="Subtitle 7">
            <a:extLst>
              <a:ext uri="{FF2B5EF4-FFF2-40B4-BE49-F238E27FC236}">
                <a16:creationId xmlns:a16="http://schemas.microsoft.com/office/drawing/2014/main" id="{D18C7000-F4FB-4E79-B89D-F4FE3E93BBA0}"/>
              </a:ext>
            </a:extLst>
          </p:cNvPr>
          <p:cNvSpPr txBox="1">
            <a:spLocks/>
          </p:cNvSpPr>
          <p:nvPr/>
        </p:nvSpPr>
        <p:spPr>
          <a:xfrm>
            <a:off x="4732424" y="5439790"/>
            <a:ext cx="1199500" cy="4301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a:solidFill>
                  <a:schemeClr val="bg1"/>
                </a:solidFill>
              </a:rPr>
              <a:t>Bukti </a:t>
            </a:r>
            <a:r>
              <a:rPr lang="en-US" sz="1100" b="1" dirty="0" err="1">
                <a:solidFill>
                  <a:schemeClr val="bg1"/>
                </a:solidFill>
              </a:rPr>
              <a:t>Pembayaran</a:t>
            </a:r>
            <a:endParaRPr lang="en-US" sz="1100" b="1" dirty="0">
              <a:solidFill>
                <a:schemeClr val="bg1"/>
              </a:solidFill>
            </a:endParaRPr>
          </a:p>
        </p:txBody>
      </p:sp>
      <p:sp>
        <p:nvSpPr>
          <p:cNvPr id="100" name="Subtitle 7">
            <a:extLst>
              <a:ext uri="{FF2B5EF4-FFF2-40B4-BE49-F238E27FC236}">
                <a16:creationId xmlns:a16="http://schemas.microsoft.com/office/drawing/2014/main" id="{30246965-F6AA-493F-BD70-3B3A155CC4C1}"/>
              </a:ext>
            </a:extLst>
          </p:cNvPr>
          <p:cNvSpPr txBox="1">
            <a:spLocks/>
          </p:cNvSpPr>
          <p:nvPr/>
        </p:nvSpPr>
        <p:spPr>
          <a:xfrm>
            <a:off x="6591436" y="5349083"/>
            <a:ext cx="898358" cy="42269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900" b="1" dirty="0" err="1">
                <a:solidFill>
                  <a:schemeClr val="bg1"/>
                </a:solidFill>
              </a:rPr>
              <a:t>Mengirim</a:t>
            </a:r>
            <a:r>
              <a:rPr lang="en-US" sz="900" b="1" dirty="0">
                <a:solidFill>
                  <a:schemeClr val="bg1"/>
                </a:solidFill>
              </a:rPr>
              <a:t> Bukti </a:t>
            </a:r>
            <a:r>
              <a:rPr lang="en-US" sz="900" b="1" dirty="0" err="1">
                <a:solidFill>
                  <a:schemeClr val="bg1"/>
                </a:solidFill>
              </a:rPr>
              <a:t>Pembayaran</a:t>
            </a:r>
            <a:endParaRPr lang="en-US" sz="900" b="1" dirty="0">
              <a:solidFill>
                <a:schemeClr val="bg1"/>
              </a:solidFill>
            </a:endParaRPr>
          </a:p>
        </p:txBody>
      </p:sp>
      <p:sp>
        <p:nvSpPr>
          <p:cNvPr id="101" name="Subtitle 7">
            <a:extLst>
              <a:ext uri="{FF2B5EF4-FFF2-40B4-BE49-F238E27FC236}">
                <a16:creationId xmlns:a16="http://schemas.microsoft.com/office/drawing/2014/main" id="{B5EA7046-C125-4EFF-A22A-719858B1AA61}"/>
              </a:ext>
            </a:extLst>
          </p:cNvPr>
          <p:cNvSpPr txBox="1">
            <a:spLocks/>
          </p:cNvSpPr>
          <p:nvPr/>
        </p:nvSpPr>
        <p:spPr>
          <a:xfrm>
            <a:off x="6618489" y="3623255"/>
            <a:ext cx="815913" cy="45275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900" b="1" dirty="0">
                <a:solidFill>
                  <a:schemeClr val="bg1"/>
                </a:solidFill>
              </a:rPr>
              <a:t>Input Data </a:t>
            </a:r>
            <a:r>
              <a:rPr lang="en-US" sz="900" b="1" dirty="0" err="1">
                <a:solidFill>
                  <a:schemeClr val="bg1"/>
                </a:solidFill>
              </a:rPr>
              <a:t>ke</a:t>
            </a:r>
            <a:r>
              <a:rPr lang="en-US" sz="900" b="1" dirty="0">
                <a:solidFill>
                  <a:schemeClr val="bg1"/>
                </a:solidFill>
              </a:rPr>
              <a:t> </a:t>
            </a:r>
            <a:r>
              <a:rPr lang="en-US" sz="900" b="1" dirty="0" err="1">
                <a:solidFill>
                  <a:schemeClr val="bg1"/>
                </a:solidFill>
              </a:rPr>
              <a:t>Keranjang</a:t>
            </a:r>
            <a:r>
              <a:rPr lang="en-US" sz="900" b="1" dirty="0">
                <a:solidFill>
                  <a:schemeClr val="bg1"/>
                </a:solidFill>
              </a:rPr>
              <a:t> </a:t>
            </a:r>
          </a:p>
        </p:txBody>
      </p:sp>
      <p:sp>
        <p:nvSpPr>
          <p:cNvPr id="102" name="Subtitle 7">
            <a:extLst>
              <a:ext uri="{FF2B5EF4-FFF2-40B4-BE49-F238E27FC236}">
                <a16:creationId xmlns:a16="http://schemas.microsoft.com/office/drawing/2014/main" id="{691A48DB-27B7-4907-AD86-7CAD7B152041}"/>
              </a:ext>
            </a:extLst>
          </p:cNvPr>
          <p:cNvSpPr txBox="1">
            <a:spLocks/>
          </p:cNvSpPr>
          <p:nvPr/>
        </p:nvSpPr>
        <p:spPr>
          <a:xfrm>
            <a:off x="5915836" y="3006825"/>
            <a:ext cx="2382640"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Data </a:t>
            </a:r>
            <a:r>
              <a:rPr lang="en-US" sz="1400" b="1" dirty="0" err="1">
                <a:solidFill>
                  <a:schemeClr val="bg1"/>
                </a:solidFill>
              </a:rPr>
              <a:t>Barang</a:t>
            </a:r>
            <a:endParaRPr lang="en-US" sz="1400" b="1" dirty="0">
              <a:solidFill>
                <a:schemeClr val="bg1"/>
              </a:solidFill>
            </a:endParaRPr>
          </a:p>
        </p:txBody>
      </p:sp>
      <p:sp>
        <p:nvSpPr>
          <p:cNvPr id="103" name="Subtitle 7">
            <a:extLst>
              <a:ext uri="{FF2B5EF4-FFF2-40B4-BE49-F238E27FC236}">
                <a16:creationId xmlns:a16="http://schemas.microsoft.com/office/drawing/2014/main" id="{9E046B25-A5C5-4868-96F5-4AD57EFB7DDC}"/>
              </a:ext>
            </a:extLst>
          </p:cNvPr>
          <p:cNvSpPr txBox="1">
            <a:spLocks/>
          </p:cNvSpPr>
          <p:nvPr/>
        </p:nvSpPr>
        <p:spPr>
          <a:xfrm>
            <a:off x="5203766" y="3794756"/>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a:solidFill>
                  <a:schemeClr val="bg1"/>
                </a:solidFill>
              </a:rPr>
              <a:t>Data </a:t>
            </a:r>
          </a:p>
          <a:p>
            <a:pPr algn="ctr"/>
            <a:r>
              <a:rPr lang="en-US" sz="1100" b="1" dirty="0" err="1">
                <a:solidFill>
                  <a:schemeClr val="bg1"/>
                </a:solidFill>
              </a:rPr>
              <a:t>Pemesanan</a:t>
            </a:r>
            <a:endParaRPr lang="en-US" sz="1100" b="1" dirty="0">
              <a:solidFill>
                <a:schemeClr val="bg1"/>
              </a:solidFill>
            </a:endParaRPr>
          </a:p>
        </p:txBody>
      </p:sp>
      <p:sp>
        <p:nvSpPr>
          <p:cNvPr id="104" name="Subtitle 7">
            <a:extLst>
              <a:ext uri="{FF2B5EF4-FFF2-40B4-BE49-F238E27FC236}">
                <a16:creationId xmlns:a16="http://schemas.microsoft.com/office/drawing/2014/main" id="{1543CCB5-4221-4DFD-9B95-46956BDBA207}"/>
              </a:ext>
            </a:extLst>
          </p:cNvPr>
          <p:cNvSpPr txBox="1">
            <a:spLocks/>
          </p:cNvSpPr>
          <p:nvPr/>
        </p:nvSpPr>
        <p:spPr>
          <a:xfrm>
            <a:off x="3910357" y="3840866"/>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err="1">
                <a:solidFill>
                  <a:schemeClr val="bg1"/>
                </a:solidFill>
              </a:rPr>
              <a:t>Keranjang</a:t>
            </a:r>
            <a:endParaRPr lang="en-US" sz="1400" b="1" dirty="0">
              <a:solidFill>
                <a:schemeClr val="bg1"/>
              </a:solidFill>
            </a:endParaRPr>
          </a:p>
        </p:txBody>
      </p:sp>
      <p:sp>
        <p:nvSpPr>
          <p:cNvPr id="107" name="Subtitle 7">
            <a:extLst>
              <a:ext uri="{FF2B5EF4-FFF2-40B4-BE49-F238E27FC236}">
                <a16:creationId xmlns:a16="http://schemas.microsoft.com/office/drawing/2014/main" id="{99B888F2-2D86-49FE-B266-9AE726705D9D}"/>
              </a:ext>
            </a:extLst>
          </p:cNvPr>
          <p:cNvSpPr txBox="1">
            <a:spLocks/>
          </p:cNvSpPr>
          <p:nvPr/>
        </p:nvSpPr>
        <p:spPr>
          <a:xfrm>
            <a:off x="758524" y="3827151"/>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err="1">
                <a:solidFill>
                  <a:schemeClr val="bg1"/>
                </a:solidFill>
              </a:rPr>
              <a:t>Cekout</a:t>
            </a:r>
            <a:endParaRPr lang="en-US" sz="1400" b="1" dirty="0">
              <a:solidFill>
                <a:schemeClr val="bg1"/>
              </a:solidFill>
            </a:endParaRPr>
          </a:p>
        </p:txBody>
      </p:sp>
      <p:sp>
        <p:nvSpPr>
          <p:cNvPr id="108" name="Subtitle 7">
            <a:extLst>
              <a:ext uri="{FF2B5EF4-FFF2-40B4-BE49-F238E27FC236}">
                <a16:creationId xmlns:a16="http://schemas.microsoft.com/office/drawing/2014/main" id="{B67CCE3E-9BD9-46BC-BE63-39BFCD7F82F6}"/>
              </a:ext>
            </a:extLst>
          </p:cNvPr>
          <p:cNvSpPr txBox="1">
            <a:spLocks/>
          </p:cNvSpPr>
          <p:nvPr/>
        </p:nvSpPr>
        <p:spPr>
          <a:xfrm>
            <a:off x="2103388" y="3715570"/>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a:solidFill>
                  <a:schemeClr val="bg1"/>
                </a:solidFill>
              </a:rPr>
              <a:t>Data </a:t>
            </a:r>
          </a:p>
          <a:p>
            <a:pPr algn="ctr"/>
            <a:r>
              <a:rPr lang="en-US" sz="1100" b="1" dirty="0" err="1">
                <a:solidFill>
                  <a:schemeClr val="bg1"/>
                </a:solidFill>
              </a:rPr>
              <a:t>Pesanan</a:t>
            </a:r>
            <a:endParaRPr lang="en-US" sz="1100" b="1" dirty="0">
              <a:solidFill>
                <a:schemeClr val="bg1"/>
              </a:solidFill>
            </a:endParaRPr>
          </a:p>
        </p:txBody>
      </p:sp>
      <p:sp>
        <p:nvSpPr>
          <p:cNvPr id="109" name="Subtitle 7">
            <a:extLst>
              <a:ext uri="{FF2B5EF4-FFF2-40B4-BE49-F238E27FC236}">
                <a16:creationId xmlns:a16="http://schemas.microsoft.com/office/drawing/2014/main" id="{6D42F3A2-B837-46E7-AD73-131C6301372F}"/>
              </a:ext>
            </a:extLst>
          </p:cNvPr>
          <p:cNvSpPr txBox="1">
            <a:spLocks/>
          </p:cNvSpPr>
          <p:nvPr/>
        </p:nvSpPr>
        <p:spPr>
          <a:xfrm>
            <a:off x="400576" y="5554199"/>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100" b="1" dirty="0">
                <a:solidFill>
                  <a:schemeClr val="bg1"/>
                </a:solidFill>
              </a:rPr>
              <a:t>Data </a:t>
            </a:r>
          </a:p>
          <a:p>
            <a:pPr algn="ctr"/>
            <a:r>
              <a:rPr lang="en-US" sz="1100" b="1" dirty="0" err="1">
                <a:solidFill>
                  <a:schemeClr val="bg1"/>
                </a:solidFill>
              </a:rPr>
              <a:t>Cekout</a:t>
            </a:r>
            <a:endParaRPr lang="en-US" sz="1100" b="1" dirty="0">
              <a:solidFill>
                <a:schemeClr val="bg1"/>
              </a:solidFill>
            </a:endParaRPr>
          </a:p>
        </p:txBody>
      </p:sp>
      <p:sp>
        <p:nvSpPr>
          <p:cNvPr id="110" name="Subtitle 7">
            <a:extLst>
              <a:ext uri="{FF2B5EF4-FFF2-40B4-BE49-F238E27FC236}">
                <a16:creationId xmlns:a16="http://schemas.microsoft.com/office/drawing/2014/main" id="{350316B5-C94A-4870-9A46-6FD7C67D553D}"/>
              </a:ext>
            </a:extLst>
          </p:cNvPr>
          <p:cNvSpPr txBox="1">
            <a:spLocks/>
          </p:cNvSpPr>
          <p:nvPr/>
        </p:nvSpPr>
        <p:spPr>
          <a:xfrm>
            <a:off x="2430004" y="5554199"/>
            <a:ext cx="1456316" cy="4824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err="1">
                <a:solidFill>
                  <a:schemeClr val="bg1"/>
                </a:solidFill>
              </a:rPr>
              <a:t>Cekout</a:t>
            </a:r>
            <a:endParaRPr lang="en-US" sz="1400" b="1" dirty="0">
              <a:solidFill>
                <a:schemeClr val="bg1"/>
              </a:solidFill>
            </a:endParaRPr>
          </a:p>
        </p:txBody>
      </p:sp>
    </p:spTree>
    <p:extLst>
      <p:ext uri="{BB962C8B-B14F-4D97-AF65-F5344CB8AC3E}">
        <p14:creationId xmlns:p14="http://schemas.microsoft.com/office/powerpoint/2010/main" val="202122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C5D-4479-4188-9836-5781D85252AC}"/>
              </a:ext>
            </a:extLst>
          </p:cNvPr>
          <p:cNvSpPr>
            <a:spLocks noGrp="1"/>
          </p:cNvSpPr>
          <p:nvPr>
            <p:ph type="title"/>
          </p:nvPr>
        </p:nvSpPr>
        <p:spPr>
          <a:xfrm>
            <a:off x="959999" y="209753"/>
            <a:ext cx="10272000" cy="763600"/>
          </a:xfrm>
        </p:spPr>
        <p:txBody>
          <a:bodyPr/>
          <a:lstStyle/>
          <a:p>
            <a:r>
              <a:rPr lang="en-US" dirty="0"/>
              <a:t>DFD  LEVEL  1  PROSES  4 </a:t>
            </a:r>
            <a:endParaRPr lang="id-ID" dirty="0"/>
          </a:p>
        </p:txBody>
      </p:sp>
      <p:sp>
        <p:nvSpPr>
          <p:cNvPr id="3" name="Rectangle 2">
            <a:extLst>
              <a:ext uri="{FF2B5EF4-FFF2-40B4-BE49-F238E27FC236}">
                <a16:creationId xmlns:a16="http://schemas.microsoft.com/office/drawing/2014/main" id="{289E946B-8868-448C-A84C-2C9A81406454}"/>
              </a:ext>
            </a:extLst>
          </p:cNvPr>
          <p:cNvSpPr/>
          <p:nvPr/>
        </p:nvSpPr>
        <p:spPr>
          <a:xfrm>
            <a:off x="1275347" y="1948838"/>
            <a:ext cx="1700463" cy="994610"/>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4" name="Oval 3">
            <a:extLst>
              <a:ext uri="{FF2B5EF4-FFF2-40B4-BE49-F238E27FC236}">
                <a16:creationId xmlns:a16="http://schemas.microsoft.com/office/drawing/2014/main" id="{28BD060B-4F2D-4379-B23C-8F93F0F73419}"/>
              </a:ext>
            </a:extLst>
          </p:cNvPr>
          <p:cNvSpPr/>
          <p:nvPr/>
        </p:nvSpPr>
        <p:spPr>
          <a:xfrm>
            <a:off x="5245768" y="1568117"/>
            <a:ext cx="1700463" cy="160421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5" name="Oval 4">
            <a:extLst>
              <a:ext uri="{FF2B5EF4-FFF2-40B4-BE49-F238E27FC236}">
                <a16:creationId xmlns:a16="http://schemas.microsoft.com/office/drawing/2014/main" id="{B4FC2E06-FDF1-41E9-9E81-002D15F60619}"/>
              </a:ext>
            </a:extLst>
          </p:cNvPr>
          <p:cNvSpPr/>
          <p:nvPr/>
        </p:nvSpPr>
        <p:spPr>
          <a:xfrm>
            <a:off x="9434020" y="1568117"/>
            <a:ext cx="1700463" cy="160421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6" name="Oval 5">
            <a:extLst>
              <a:ext uri="{FF2B5EF4-FFF2-40B4-BE49-F238E27FC236}">
                <a16:creationId xmlns:a16="http://schemas.microsoft.com/office/drawing/2014/main" id="{DC744A37-CACB-4781-8A13-AA71E1B2CD75}"/>
              </a:ext>
            </a:extLst>
          </p:cNvPr>
          <p:cNvSpPr/>
          <p:nvPr/>
        </p:nvSpPr>
        <p:spPr>
          <a:xfrm>
            <a:off x="5446294" y="4387516"/>
            <a:ext cx="1700463" cy="160421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 name="Rectangle 6">
            <a:extLst>
              <a:ext uri="{FF2B5EF4-FFF2-40B4-BE49-F238E27FC236}">
                <a16:creationId xmlns:a16="http://schemas.microsoft.com/office/drawing/2014/main" id="{E3226968-2DCD-4252-A53C-7195F6AE7F87}"/>
              </a:ext>
            </a:extLst>
          </p:cNvPr>
          <p:cNvSpPr/>
          <p:nvPr/>
        </p:nvSpPr>
        <p:spPr>
          <a:xfrm>
            <a:off x="1275348" y="4692316"/>
            <a:ext cx="1700463" cy="994610"/>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cxnSp>
        <p:nvCxnSpPr>
          <p:cNvPr id="9" name="Straight Connector 8">
            <a:extLst>
              <a:ext uri="{FF2B5EF4-FFF2-40B4-BE49-F238E27FC236}">
                <a16:creationId xmlns:a16="http://schemas.microsoft.com/office/drawing/2014/main" id="{701B5C61-885D-4E33-AEDA-80A918258A05}"/>
              </a:ext>
            </a:extLst>
          </p:cNvPr>
          <p:cNvCxnSpPr>
            <a:cxnSpLocks/>
          </p:cNvCxnSpPr>
          <p:nvPr/>
        </p:nvCxnSpPr>
        <p:spPr>
          <a:xfrm>
            <a:off x="9434019" y="4671051"/>
            <a:ext cx="189549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77F9A45-45E4-4A94-AB21-B69CA5EFE4AC}"/>
              </a:ext>
            </a:extLst>
          </p:cNvPr>
          <p:cNvCxnSpPr>
            <a:cxnSpLocks/>
          </p:cNvCxnSpPr>
          <p:nvPr/>
        </p:nvCxnSpPr>
        <p:spPr>
          <a:xfrm>
            <a:off x="9434020" y="5520349"/>
            <a:ext cx="189549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82A9A4F-BF3E-4450-9B16-DDB31B1BF0F4}"/>
              </a:ext>
            </a:extLst>
          </p:cNvPr>
          <p:cNvCxnSpPr/>
          <p:nvPr/>
        </p:nvCxnSpPr>
        <p:spPr>
          <a:xfrm>
            <a:off x="10341804" y="4127018"/>
            <a:ext cx="0" cy="52099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D8CA0B2A-A754-4A9F-B30E-FE87017EF013}"/>
              </a:ext>
            </a:extLst>
          </p:cNvPr>
          <p:cNvCxnSpPr>
            <a:stCxn id="5" idx="4"/>
          </p:cNvCxnSpPr>
          <p:nvPr/>
        </p:nvCxnSpPr>
        <p:spPr>
          <a:xfrm flipH="1">
            <a:off x="10284251" y="3172327"/>
            <a:ext cx="1" cy="25667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9288D642-16F7-4466-9B39-9F785791ECE2}"/>
              </a:ext>
            </a:extLst>
          </p:cNvPr>
          <p:cNvCxnSpPr>
            <a:endCxn id="5" idx="2"/>
          </p:cNvCxnSpPr>
          <p:nvPr/>
        </p:nvCxnSpPr>
        <p:spPr>
          <a:xfrm>
            <a:off x="8814391" y="2370222"/>
            <a:ext cx="619629"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A723CC71-5910-433F-90AA-8B950B2666BC}"/>
              </a:ext>
            </a:extLst>
          </p:cNvPr>
          <p:cNvCxnSpPr>
            <a:stCxn id="4" idx="6"/>
          </p:cNvCxnSpPr>
          <p:nvPr/>
        </p:nvCxnSpPr>
        <p:spPr>
          <a:xfrm>
            <a:off x="6946231" y="2370222"/>
            <a:ext cx="42213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C2200821-134D-47D5-A6B5-E1B96C05030D}"/>
              </a:ext>
            </a:extLst>
          </p:cNvPr>
          <p:cNvCxnSpPr>
            <a:endCxn id="6" idx="6"/>
          </p:cNvCxnSpPr>
          <p:nvPr/>
        </p:nvCxnSpPr>
        <p:spPr>
          <a:xfrm flipH="1">
            <a:off x="7146757" y="5189621"/>
            <a:ext cx="615010"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B0E3CC6-40D4-41BA-AB5B-E17D3C752180}"/>
              </a:ext>
            </a:extLst>
          </p:cNvPr>
          <p:cNvCxnSpPr/>
          <p:nvPr/>
        </p:nvCxnSpPr>
        <p:spPr>
          <a:xfrm flipH="1">
            <a:off x="8926767" y="5169286"/>
            <a:ext cx="394875"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E99F6FA4-A28E-40A9-A000-D5929E61AD7E}"/>
              </a:ext>
            </a:extLst>
          </p:cNvPr>
          <p:cNvCxnSpPr>
            <a:cxnSpLocks/>
          </p:cNvCxnSpPr>
          <p:nvPr/>
        </p:nvCxnSpPr>
        <p:spPr>
          <a:xfrm>
            <a:off x="4421838" y="2455937"/>
            <a:ext cx="823930"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75B425BA-BC68-45C1-9412-BDE44A626DEA}"/>
              </a:ext>
            </a:extLst>
          </p:cNvPr>
          <p:cNvCxnSpPr>
            <a:cxnSpLocks/>
            <a:stCxn id="3" idx="3"/>
          </p:cNvCxnSpPr>
          <p:nvPr/>
        </p:nvCxnSpPr>
        <p:spPr>
          <a:xfrm>
            <a:off x="2975810" y="2446143"/>
            <a:ext cx="565484"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7395BCB-A9D2-4675-81C9-80D6314969A7}"/>
              </a:ext>
            </a:extLst>
          </p:cNvPr>
          <p:cNvCxnSpPr>
            <a:endCxn id="7" idx="3"/>
          </p:cNvCxnSpPr>
          <p:nvPr/>
        </p:nvCxnSpPr>
        <p:spPr>
          <a:xfrm flipH="1">
            <a:off x="2975811" y="5189621"/>
            <a:ext cx="469138"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B9D77FEC-6C80-4C67-AB23-A333EE8FB7D1}"/>
              </a:ext>
            </a:extLst>
          </p:cNvPr>
          <p:cNvCxnSpPr>
            <a:stCxn id="6" idx="2"/>
          </p:cNvCxnSpPr>
          <p:nvPr/>
        </p:nvCxnSpPr>
        <p:spPr>
          <a:xfrm flipH="1">
            <a:off x="5007935" y="5189621"/>
            <a:ext cx="438359"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35" name="Subtitle 7">
            <a:extLst>
              <a:ext uri="{FF2B5EF4-FFF2-40B4-BE49-F238E27FC236}">
                <a16:creationId xmlns:a16="http://schemas.microsoft.com/office/drawing/2014/main" id="{BED6750C-3F9B-4A67-8439-1DA6314F9C14}"/>
              </a:ext>
            </a:extLst>
          </p:cNvPr>
          <p:cNvSpPr txBox="1">
            <a:spLocks/>
          </p:cNvSpPr>
          <p:nvPr/>
        </p:nvSpPr>
        <p:spPr>
          <a:xfrm>
            <a:off x="1559092" y="2220383"/>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Admin</a:t>
            </a:r>
          </a:p>
        </p:txBody>
      </p:sp>
      <p:sp>
        <p:nvSpPr>
          <p:cNvPr id="36" name="Subtitle 7">
            <a:extLst>
              <a:ext uri="{FF2B5EF4-FFF2-40B4-BE49-F238E27FC236}">
                <a16:creationId xmlns:a16="http://schemas.microsoft.com/office/drawing/2014/main" id="{6C8B0AC7-380E-4284-8DBA-244900E9ABCB}"/>
              </a:ext>
            </a:extLst>
          </p:cNvPr>
          <p:cNvSpPr txBox="1">
            <a:spLocks/>
          </p:cNvSpPr>
          <p:nvPr/>
        </p:nvSpPr>
        <p:spPr>
          <a:xfrm>
            <a:off x="3415850" y="2251786"/>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Login</a:t>
            </a:r>
          </a:p>
        </p:txBody>
      </p:sp>
      <p:sp>
        <p:nvSpPr>
          <p:cNvPr id="37" name="Subtitle 7">
            <a:extLst>
              <a:ext uri="{FF2B5EF4-FFF2-40B4-BE49-F238E27FC236}">
                <a16:creationId xmlns:a16="http://schemas.microsoft.com/office/drawing/2014/main" id="{B94D9B25-68C5-48E2-9773-37E8F7FC2D70}"/>
              </a:ext>
            </a:extLst>
          </p:cNvPr>
          <p:cNvSpPr txBox="1">
            <a:spLocks/>
          </p:cNvSpPr>
          <p:nvPr/>
        </p:nvSpPr>
        <p:spPr>
          <a:xfrm>
            <a:off x="5142383" y="2080244"/>
            <a:ext cx="1847826" cy="82457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Dashboard </a:t>
            </a:r>
          </a:p>
          <a:p>
            <a:pPr algn="ctr"/>
            <a:r>
              <a:rPr lang="en-US" sz="1800" b="1" dirty="0">
                <a:solidFill>
                  <a:schemeClr val="bg1"/>
                </a:solidFill>
              </a:rPr>
              <a:t>Admin</a:t>
            </a:r>
          </a:p>
        </p:txBody>
      </p:sp>
      <p:sp>
        <p:nvSpPr>
          <p:cNvPr id="38" name="Subtitle 7">
            <a:extLst>
              <a:ext uri="{FF2B5EF4-FFF2-40B4-BE49-F238E27FC236}">
                <a16:creationId xmlns:a16="http://schemas.microsoft.com/office/drawing/2014/main" id="{18441F0E-86F7-4A5E-A2E6-F0EE4035D4A1}"/>
              </a:ext>
            </a:extLst>
          </p:cNvPr>
          <p:cNvSpPr txBox="1">
            <a:spLocks/>
          </p:cNvSpPr>
          <p:nvPr/>
        </p:nvSpPr>
        <p:spPr>
          <a:xfrm>
            <a:off x="1572128" y="4985469"/>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Admin</a:t>
            </a:r>
          </a:p>
        </p:txBody>
      </p:sp>
      <p:sp>
        <p:nvSpPr>
          <p:cNvPr id="39" name="Subtitle 7">
            <a:extLst>
              <a:ext uri="{FF2B5EF4-FFF2-40B4-BE49-F238E27FC236}">
                <a16:creationId xmlns:a16="http://schemas.microsoft.com/office/drawing/2014/main" id="{EE1374B1-7F70-4757-B481-3BE2A241A467}"/>
              </a:ext>
            </a:extLst>
          </p:cNvPr>
          <p:cNvSpPr txBox="1">
            <a:spLocks/>
          </p:cNvSpPr>
          <p:nvPr/>
        </p:nvSpPr>
        <p:spPr>
          <a:xfrm>
            <a:off x="5386882" y="4877596"/>
            <a:ext cx="1847826" cy="82457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Halaman </a:t>
            </a:r>
          </a:p>
          <a:p>
            <a:pPr algn="ctr"/>
            <a:r>
              <a:rPr lang="en-US" sz="1800" b="1" dirty="0" err="1">
                <a:solidFill>
                  <a:schemeClr val="bg1"/>
                </a:solidFill>
              </a:rPr>
              <a:t>Berita</a:t>
            </a:r>
            <a:r>
              <a:rPr lang="en-US" sz="1800" b="1" dirty="0">
                <a:solidFill>
                  <a:schemeClr val="bg1"/>
                </a:solidFill>
              </a:rPr>
              <a:t> User</a:t>
            </a:r>
          </a:p>
        </p:txBody>
      </p:sp>
      <p:sp>
        <p:nvSpPr>
          <p:cNvPr id="40" name="Subtitle 7">
            <a:extLst>
              <a:ext uri="{FF2B5EF4-FFF2-40B4-BE49-F238E27FC236}">
                <a16:creationId xmlns:a16="http://schemas.microsoft.com/office/drawing/2014/main" id="{A70BF2C4-C922-406D-B6A0-853FBE1F5779}"/>
              </a:ext>
            </a:extLst>
          </p:cNvPr>
          <p:cNvSpPr txBox="1">
            <a:spLocks/>
          </p:cNvSpPr>
          <p:nvPr/>
        </p:nvSpPr>
        <p:spPr>
          <a:xfrm>
            <a:off x="3537053" y="4985468"/>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err="1">
                <a:solidFill>
                  <a:schemeClr val="bg1"/>
                </a:solidFill>
              </a:rPr>
              <a:t>Berita</a:t>
            </a:r>
            <a:r>
              <a:rPr lang="en-US" sz="1400" b="1" dirty="0">
                <a:solidFill>
                  <a:schemeClr val="bg1"/>
                </a:solidFill>
              </a:rPr>
              <a:t> </a:t>
            </a:r>
            <a:r>
              <a:rPr lang="en-US" sz="1400" b="1" dirty="0" err="1">
                <a:solidFill>
                  <a:schemeClr val="bg1"/>
                </a:solidFill>
              </a:rPr>
              <a:t>Terbaru</a:t>
            </a:r>
            <a:endParaRPr lang="en-US" sz="1400" b="1" dirty="0">
              <a:solidFill>
                <a:schemeClr val="bg1"/>
              </a:solidFill>
            </a:endParaRPr>
          </a:p>
        </p:txBody>
      </p:sp>
      <p:sp>
        <p:nvSpPr>
          <p:cNvPr id="41" name="Subtitle 7">
            <a:extLst>
              <a:ext uri="{FF2B5EF4-FFF2-40B4-BE49-F238E27FC236}">
                <a16:creationId xmlns:a16="http://schemas.microsoft.com/office/drawing/2014/main" id="{DA66885F-7DEE-45FB-8D52-85FA130168E6}"/>
              </a:ext>
            </a:extLst>
          </p:cNvPr>
          <p:cNvSpPr txBox="1">
            <a:spLocks/>
          </p:cNvSpPr>
          <p:nvPr/>
        </p:nvSpPr>
        <p:spPr>
          <a:xfrm>
            <a:off x="9475691" y="4905254"/>
            <a:ext cx="1847826" cy="82457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N e w s</a:t>
            </a:r>
          </a:p>
        </p:txBody>
      </p:sp>
      <p:sp>
        <p:nvSpPr>
          <p:cNvPr id="42" name="Subtitle 7">
            <a:extLst>
              <a:ext uri="{FF2B5EF4-FFF2-40B4-BE49-F238E27FC236}">
                <a16:creationId xmlns:a16="http://schemas.microsoft.com/office/drawing/2014/main" id="{73BF4DF9-1506-4256-B272-7EA4857757CD}"/>
              </a:ext>
            </a:extLst>
          </p:cNvPr>
          <p:cNvSpPr txBox="1">
            <a:spLocks/>
          </p:cNvSpPr>
          <p:nvPr/>
        </p:nvSpPr>
        <p:spPr>
          <a:xfrm>
            <a:off x="7824887" y="4965135"/>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Data </a:t>
            </a:r>
            <a:r>
              <a:rPr lang="en-US" sz="1400" b="1" dirty="0" err="1">
                <a:solidFill>
                  <a:schemeClr val="bg1"/>
                </a:solidFill>
              </a:rPr>
              <a:t>Berita</a:t>
            </a:r>
            <a:endParaRPr lang="en-US" sz="1400" b="1" dirty="0">
              <a:solidFill>
                <a:schemeClr val="bg1"/>
              </a:solidFill>
            </a:endParaRPr>
          </a:p>
        </p:txBody>
      </p:sp>
      <p:sp>
        <p:nvSpPr>
          <p:cNvPr id="43" name="Subtitle 7">
            <a:extLst>
              <a:ext uri="{FF2B5EF4-FFF2-40B4-BE49-F238E27FC236}">
                <a16:creationId xmlns:a16="http://schemas.microsoft.com/office/drawing/2014/main" id="{0C7D7C94-829A-4108-AA97-F76716602861}"/>
              </a:ext>
            </a:extLst>
          </p:cNvPr>
          <p:cNvSpPr txBox="1">
            <a:spLocks/>
          </p:cNvSpPr>
          <p:nvPr/>
        </p:nvSpPr>
        <p:spPr>
          <a:xfrm>
            <a:off x="9434020" y="2015411"/>
            <a:ext cx="1700463" cy="76359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bg1"/>
                </a:solidFill>
              </a:rPr>
              <a:t>Halaman </a:t>
            </a:r>
            <a:r>
              <a:rPr lang="en-US" sz="1800" b="1" dirty="0" err="1">
                <a:solidFill>
                  <a:schemeClr val="bg1"/>
                </a:solidFill>
              </a:rPr>
              <a:t>Berita</a:t>
            </a:r>
            <a:r>
              <a:rPr lang="en-US" sz="1800" b="1" dirty="0">
                <a:solidFill>
                  <a:schemeClr val="bg1"/>
                </a:solidFill>
              </a:rPr>
              <a:t> Admin</a:t>
            </a:r>
          </a:p>
        </p:txBody>
      </p:sp>
      <p:sp>
        <p:nvSpPr>
          <p:cNvPr id="44" name="Subtitle 7">
            <a:extLst>
              <a:ext uri="{FF2B5EF4-FFF2-40B4-BE49-F238E27FC236}">
                <a16:creationId xmlns:a16="http://schemas.microsoft.com/office/drawing/2014/main" id="{451D3553-D038-4CFE-83D9-71161A2DCA3C}"/>
              </a:ext>
            </a:extLst>
          </p:cNvPr>
          <p:cNvSpPr txBox="1">
            <a:spLocks/>
          </p:cNvSpPr>
          <p:nvPr/>
        </p:nvSpPr>
        <p:spPr>
          <a:xfrm>
            <a:off x="7515726" y="2166071"/>
            <a:ext cx="1106904" cy="4083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400" b="1" dirty="0">
                <a:solidFill>
                  <a:schemeClr val="bg1"/>
                </a:solidFill>
              </a:rPr>
              <a:t>Tab </a:t>
            </a:r>
            <a:r>
              <a:rPr lang="en-US" sz="1400" b="1" dirty="0" err="1">
                <a:solidFill>
                  <a:schemeClr val="bg1"/>
                </a:solidFill>
              </a:rPr>
              <a:t>Berita</a:t>
            </a:r>
            <a:endParaRPr lang="en-US" sz="1400" b="1" dirty="0">
              <a:solidFill>
                <a:schemeClr val="bg1"/>
              </a:solidFill>
            </a:endParaRPr>
          </a:p>
        </p:txBody>
      </p:sp>
    </p:spTree>
    <p:extLst>
      <p:ext uri="{BB962C8B-B14F-4D97-AF65-F5344CB8AC3E}">
        <p14:creationId xmlns:p14="http://schemas.microsoft.com/office/powerpoint/2010/main" val="421597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C14F-CE84-4287-BC88-349CF2B106D2}"/>
              </a:ext>
            </a:extLst>
          </p:cNvPr>
          <p:cNvSpPr>
            <a:spLocks noGrp="1"/>
          </p:cNvSpPr>
          <p:nvPr>
            <p:ph type="title"/>
          </p:nvPr>
        </p:nvSpPr>
        <p:spPr>
          <a:xfrm>
            <a:off x="960000" y="347388"/>
            <a:ext cx="10272000" cy="763600"/>
          </a:xfrm>
        </p:spPr>
        <p:txBody>
          <a:bodyPr/>
          <a:lstStyle/>
          <a:p>
            <a:pPr algn="ctr"/>
            <a:r>
              <a:rPr lang="en-US" dirty="0"/>
              <a:t>ERD ( </a:t>
            </a:r>
            <a:r>
              <a:rPr lang="id-ID" b="0" i="0" dirty="0">
                <a:solidFill>
                  <a:schemeClr val="tx2">
                    <a:lumMod val="60000"/>
                    <a:lumOff val="40000"/>
                  </a:schemeClr>
                </a:solidFill>
                <a:effectLst/>
                <a:latin typeface="Amatic SC" panose="00000500000000000000" pitchFamily="2" charset="-79"/>
                <a:cs typeface="Amatic SC" panose="00000500000000000000" pitchFamily="2" charset="-79"/>
              </a:rPr>
              <a:t>Entity </a:t>
            </a:r>
            <a:r>
              <a:rPr lang="en-US" b="0" i="0" dirty="0">
                <a:solidFill>
                  <a:schemeClr val="tx2">
                    <a:lumMod val="60000"/>
                    <a:lumOff val="40000"/>
                  </a:schemeClr>
                </a:solidFill>
                <a:effectLst/>
                <a:latin typeface="Amatic SC" panose="00000500000000000000" pitchFamily="2" charset="-79"/>
                <a:cs typeface="Amatic SC" panose="00000500000000000000" pitchFamily="2" charset="-79"/>
              </a:rPr>
              <a:t> </a:t>
            </a:r>
            <a:r>
              <a:rPr lang="id-ID" b="0" i="0" dirty="0">
                <a:solidFill>
                  <a:schemeClr val="tx2">
                    <a:lumMod val="60000"/>
                    <a:lumOff val="40000"/>
                  </a:schemeClr>
                </a:solidFill>
                <a:effectLst/>
                <a:latin typeface="Amatic SC" panose="00000500000000000000" pitchFamily="2" charset="-79"/>
                <a:cs typeface="Amatic SC" panose="00000500000000000000" pitchFamily="2" charset="-79"/>
              </a:rPr>
              <a:t>Relationship </a:t>
            </a:r>
            <a:r>
              <a:rPr lang="en-US" b="0" i="0" dirty="0">
                <a:solidFill>
                  <a:schemeClr val="tx2">
                    <a:lumMod val="60000"/>
                    <a:lumOff val="40000"/>
                  </a:schemeClr>
                </a:solidFill>
                <a:effectLst/>
                <a:latin typeface="Amatic SC" panose="00000500000000000000" pitchFamily="2" charset="-79"/>
                <a:cs typeface="Amatic SC" panose="00000500000000000000" pitchFamily="2" charset="-79"/>
              </a:rPr>
              <a:t> </a:t>
            </a:r>
            <a:r>
              <a:rPr lang="id-ID" b="0" i="0" dirty="0">
                <a:solidFill>
                  <a:schemeClr val="tx2">
                    <a:lumMod val="60000"/>
                    <a:lumOff val="40000"/>
                  </a:schemeClr>
                </a:solidFill>
                <a:effectLst/>
                <a:latin typeface="Amatic SC" panose="00000500000000000000" pitchFamily="2" charset="-79"/>
                <a:cs typeface="Amatic SC" panose="00000500000000000000" pitchFamily="2" charset="-79"/>
              </a:rPr>
              <a:t>Diagram</a:t>
            </a:r>
            <a:r>
              <a:rPr lang="en-US" b="0" i="0" dirty="0">
                <a:solidFill>
                  <a:schemeClr val="tx2">
                    <a:lumMod val="60000"/>
                    <a:lumOff val="40000"/>
                  </a:schemeClr>
                </a:solidFill>
                <a:effectLst/>
                <a:latin typeface="Amatic SC" panose="00000500000000000000" pitchFamily="2" charset="-79"/>
                <a:cs typeface="Amatic SC" panose="00000500000000000000" pitchFamily="2" charset="-79"/>
              </a:rPr>
              <a:t>  )</a:t>
            </a:r>
            <a:endParaRPr lang="id-ID" dirty="0">
              <a:solidFill>
                <a:schemeClr val="tx2">
                  <a:lumMod val="60000"/>
                  <a:lumOff val="40000"/>
                </a:schemeClr>
              </a:solidFill>
              <a:latin typeface="Amatic SC" panose="00000500000000000000" pitchFamily="2" charset="-79"/>
              <a:cs typeface="Amatic SC" panose="00000500000000000000" pitchFamily="2" charset="-79"/>
            </a:endParaRPr>
          </a:p>
        </p:txBody>
      </p:sp>
      <p:pic>
        <p:nvPicPr>
          <p:cNvPr id="5" name="Picture 4">
            <a:extLst>
              <a:ext uri="{FF2B5EF4-FFF2-40B4-BE49-F238E27FC236}">
                <a16:creationId xmlns:a16="http://schemas.microsoft.com/office/drawing/2014/main" id="{D91442A5-A416-4D08-A18B-C31C7A4BA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08" y="1255367"/>
            <a:ext cx="8135303" cy="5088843"/>
          </a:xfrm>
          <a:prstGeom prst="rect">
            <a:avLst/>
          </a:prstGeom>
        </p:spPr>
      </p:pic>
    </p:spTree>
    <p:extLst>
      <p:ext uri="{BB962C8B-B14F-4D97-AF65-F5344CB8AC3E}">
        <p14:creationId xmlns:p14="http://schemas.microsoft.com/office/powerpoint/2010/main" val="34523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2703-8A6F-44AE-8AA5-E9AEEA431504}"/>
              </a:ext>
            </a:extLst>
          </p:cNvPr>
          <p:cNvSpPr>
            <a:spLocks noGrp="1"/>
          </p:cNvSpPr>
          <p:nvPr>
            <p:ph type="title"/>
          </p:nvPr>
        </p:nvSpPr>
        <p:spPr>
          <a:xfrm>
            <a:off x="1092631" y="6604"/>
            <a:ext cx="10272000" cy="763600"/>
          </a:xfrm>
        </p:spPr>
        <p:txBody>
          <a:bodyPr/>
          <a:lstStyle/>
          <a:p>
            <a:r>
              <a:rPr lang="en-US" dirty="0"/>
              <a:t>DIAGRAM  RELASI</a:t>
            </a:r>
            <a:endParaRPr lang="id-ID" dirty="0"/>
          </a:p>
        </p:txBody>
      </p:sp>
      <p:pic>
        <p:nvPicPr>
          <p:cNvPr id="3" name="Picture 2">
            <a:extLst>
              <a:ext uri="{FF2B5EF4-FFF2-40B4-BE49-F238E27FC236}">
                <a16:creationId xmlns:a16="http://schemas.microsoft.com/office/drawing/2014/main" id="{E8BD7345-98C0-4C3D-B595-816898EB6A4C}"/>
              </a:ext>
            </a:extLst>
          </p:cNvPr>
          <p:cNvPicPr>
            <a:picLocks noChangeAspect="1"/>
          </p:cNvPicPr>
          <p:nvPr/>
        </p:nvPicPr>
        <p:blipFill rotWithShape="1">
          <a:blip r:embed="rId2"/>
          <a:srcRect l="707" t="1607" r="1211" b="2406"/>
          <a:stretch/>
        </p:blipFill>
        <p:spPr>
          <a:xfrm>
            <a:off x="1642357" y="770204"/>
            <a:ext cx="9172547" cy="5701136"/>
          </a:xfrm>
          <a:prstGeom prst="rect">
            <a:avLst/>
          </a:prstGeom>
        </p:spPr>
      </p:pic>
    </p:spTree>
    <p:extLst>
      <p:ext uri="{BB962C8B-B14F-4D97-AF65-F5344CB8AC3E}">
        <p14:creationId xmlns:p14="http://schemas.microsoft.com/office/powerpoint/2010/main" val="1599598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FAE8-2AF9-4916-A479-117611395785}"/>
              </a:ext>
            </a:extLst>
          </p:cNvPr>
          <p:cNvSpPr>
            <a:spLocks noGrp="1"/>
          </p:cNvSpPr>
          <p:nvPr>
            <p:ph type="title"/>
          </p:nvPr>
        </p:nvSpPr>
        <p:spPr/>
        <p:txBody>
          <a:bodyPr/>
          <a:lstStyle/>
          <a:p>
            <a:r>
              <a:rPr lang="en-US"/>
              <a:t>Lingkungan Operasi</a:t>
            </a:r>
            <a:endParaRPr lang="en-ID"/>
          </a:p>
        </p:txBody>
      </p:sp>
      <p:sp>
        <p:nvSpPr>
          <p:cNvPr id="3" name="Subtitle 2">
            <a:extLst>
              <a:ext uri="{FF2B5EF4-FFF2-40B4-BE49-F238E27FC236}">
                <a16:creationId xmlns:a16="http://schemas.microsoft.com/office/drawing/2014/main" id="{438775AA-8A3F-4E2F-9474-D4D08C0E9178}"/>
              </a:ext>
            </a:extLst>
          </p:cNvPr>
          <p:cNvSpPr>
            <a:spLocks noGrp="1"/>
          </p:cNvSpPr>
          <p:nvPr>
            <p:ph type="subTitle" idx="1"/>
          </p:nvPr>
        </p:nvSpPr>
        <p:spPr/>
        <p:txBody>
          <a:bodyPr/>
          <a:lstStyle/>
          <a:p>
            <a:r>
              <a:rPr lang="en-US"/>
              <a:t>Web Server</a:t>
            </a:r>
            <a:endParaRPr lang="en-ID"/>
          </a:p>
        </p:txBody>
      </p:sp>
      <p:sp>
        <p:nvSpPr>
          <p:cNvPr id="4" name="Subtitle 3">
            <a:extLst>
              <a:ext uri="{FF2B5EF4-FFF2-40B4-BE49-F238E27FC236}">
                <a16:creationId xmlns:a16="http://schemas.microsoft.com/office/drawing/2014/main" id="{B02830E1-0F53-4911-B3E1-6EEDD084413D}"/>
              </a:ext>
            </a:extLst>
          </p:cNvPr>
          <p:cNvSpPr>
            <a:spLocks noGrp="1"/>
          </p:cNvSpPr>
          <p:nvPr>
            <p:ph type="subTitle" idx="2"/>
          </p:nvPr>
        </p:nvSpPr>
        <p:spPr/>
        <p:txBody>
          <a:bodyPr/>
          <a:lstStyle/>
          <a:p>
            <a:r>
              <a:rPr lang="en-US"/>
              <a:t>Apache</a:t>
            </a:r>
            <a:endParaRPr lang="en-ID"/>
          </a:p>
        </p:txBody>
      </p:sp>
      <p:sp>
        <p:nvSpPr>
          <p:cNvPr id="5" name="Subtitle 4">
            <a:extLst>
              <a:ext uri="{FF2B5EF4-FFF2-40B4-BE49-F238E27FC236}">
                <a16:creationId xmlns:a16="http://schemas.microsoft.com/office/drawing/2014/main" id="{FD2CE9CA-C3B4-47A3-9ADB-7321D33529C4}"/>
              </a:ext>
            </a:extLst>
          </p:cNvPr>
          <p:cNvSpPr>
            <a:spLocks noGrp="1"/>
          </p:cNvSpPr>
          <p:nvPr>
            <p:ph type="subTitle" idx="3"/>
          </p:nvPr>
        </p:nvSpPr>
        <p:spPr/>
        <p:txBody>
          <a:bodyPr/>
          <a:lstStyle/>
          <a:p>
            <a:r>
              <a:rPr lang="en-US"/>
              <a:t>Script Language</a:t>
            </a:r>
            <a:endParaRPr lang="en-ID"/>
          </a:p>
        </p:txBody>
      </p:sp>
      <p:sp>
        <p:nvSpPr>
          <p:cNvPr id="6" name="Subtitle 5">
            <a:extLst>
              <a:ext uri="{FF2B5EF4-FFF2-40B4-BE49-F238E27FC236}">
                <a16:creationId xmlns:a16="http://schemas.microsoft.com/office/drawing/2014/main" id="{AB3B4C57-36F9-453F-97D8-C59EB0049B54}"/>
              </a:ext>
            </a:extLst>
          </p:cNvPr>
          <p:cNvSpPr>
            <a:spLocks noGrp="1"/>
          </p:cNvSpPr>
          <p:nvPr>
            <p:ph type="subTitle" idx="4"/>
          </p:nvPr>
        </p:nvSpPr>
        <p:spPr/>
        <p:txBody>
          <a:bodyPr/>
          <a:lstStyle/>
          <a:p>
            <a:r>
              <a:rPr lang="en-US"/>
              <a:t>PHP, HTML, CSS, Javascript</a:t>
            </a:r>
            <a:endParaRPr lang="en-ID"/>
          </a:p>
        </p:txBody>
      </p:sp>
      <p:sp>
        <p:nvSpPr>
          <p:cNvPr id="7" name="Subtitle 6">
            <a:extLst>
              <a:ext uri="{FF2B5EF4-FFF2-40B4-BE49-F238E27FC236}">
                <a16:creationId xmlns:a16="http://schemas.microsoft.com/office/drawing/2014/main" id="{FC45ABBF-2858-40F3-9578-D309931BFDAD}"/>
              </a:ext>
            </a:extLst>
          </p:cNvPr>
          <p:cNvSpPr>
            <a:spLocks noGrp="1"/>
          </p:cNvSpPr>
          <p:nvPr>
            <p:ph type="subTitle" idx="5"/>
          </p:nvPr>
        </p:nvSpPr>
        <p:spPr/>
        <p:txBody>
          <a:bodyPr/>
          <a:lstStyle/>
          <a:p>
            <a:r>
              <a:rPr lang="en-US"/>
              <a:t>DBMS</a:t>
            </a:r>
            <a:endParaRPr lang="en-ID"/>
          </a:p>
        </p:txBody>
      </p:sp>
      <p:sp>
        <p:nvSpPr>
          <p:cNvPr id="8" name="Subtitle 7">
            <a:extLst>
              <a:ext uri="{FF2B5EF4-FFF2-40B4-BE49-F238E27FC236}">
                <a16:creationId xmlns:a16="http://schemas.microsoft.com/office/drawing/2014/main" id="{1013C998-B269-493F-A7F5-B39CF7027149}"/>
              </a:ext>
            </a:extLst>
          </p:cNvPr>
          <p:cNvSpPr>
            <a:spLocks noGrp="1"/>
          </p:cNvSpPr>
          <p:nvPr>
            <p:ph type="subTitle" idx="6"/>
          </p:nvPr>
        </p:nvSpPr>
        <p:spPr/>
        <p:txBody>
          <a:bodyPr/>
          <a:lstStyle/>
          <a:p>
            <a:r>
              <a:rPr lang="en-US"/>
              <a:t>MySQL</a:t>
            </a:r>
            <a:endParaRPr lang="en-ID"/>
          </a:p>
        </p:txBody>
      </p:sp>
      <p:sp>
        <p:nvSpPr>
          <p:cNvPr id="9" name="Subtitle 8">
            <a:extLst>
              <a:ext uri="{FF2B5EF4-FFF2-40B4-BE49-F238E27FC236}">
                <a16:creationId xmlns:a16="http://schemas.microsoft.com/office/drawing/2014/main" id="{0E1E6B0B-761D-41A2-B31E-0A2C11A1B137}"/>
              </a:ext>
            </a:extLst>
          </p:cNvPr>
          <p:cNvSpPr>
            <a:spLocks noGrp="1"/>
          </p:cNvSpPr>
          <p:nvPr>
            <p:ph type="subTitle" idx="7"/>
          </p:nvPr>
        </p:nvSpPr>
        <p:spPr/>
        <p:txBody>
          <a:bodyPr/>
          <a:lstStyle/>
          <a:p>
            <a:r>
              <a:rPr lang="en-US"/>
              <a:t>Framework</a:t>
            </a:r>
            <a:endParaRPr lang="en-ID"/>
          </a:p>
        </p:txBody>
      </p:sp>
      <p:sp>
        <p:nvSpPr>
          <p:cNvPr id="10" name="Subtitle 9">
            <a:extLst>
              <a:ext uri="{FF2B5EF4-FFF2-40B4-BE49-F238E27FC236}">
                <a16:creationId xmlns:a16="http://schemas.microsoft.com/office/drawing/2014/main" id="{8D0087D7-3F84-47E1-83E4-8B8B5458B4B5}"/>
              </a:ext>
            </a:extLst>
          </p:cNvPr>
          <p:cNvSpPr>
            <a:spLocks noGrp="1"/>
          </p:cNvSpPr>
          <p:nvPr>
            <p:ph type="subTitle" idx="8"/>
          </p:nvPr>
        </p:nvSpPr>
        <p:spPr/>
        <p:txBody>
          <a:bodyPr/>
          <a:lstStyle/>
          <a:p>
            <a:r>
              <a:rPr lang="en-US" dirty="0" err="1"/>
              <a:t>Codeigniter</a:t>
            </a:r>
            <a:r>
              <a:rPr lang="en-US" dirty="0"/>
              <a:t>, Bootstrap</a:t>
            </a:r>
            <a:endParaRPr lang="en-ID" dirty="0"/>
          </a:p>
        </p:txBody>
      </p:sp>
      <p:sp>
        <p:nvSpPr>
          <p:cNvPr id="11" name="Subtitle 10">
            <a:extLst>
              <a:ext uri="{FF2B5EF4-FFF2-40B4-BE49-F238E27FC236}">
                <a16:creationId xmlns:a16="http://schemas.microsoft.com/office/drawing/2014/main" id="{51BC2802-1667-4FD8-860E-1889D6B2EEFF}"/>
              </a:ext>
            </a:extLst>
          </p:cNvPr>
          <p:cNvSpPr>
            <a:spLocks noGrp="1"/>
          </p:cNvSpPr>
          <p:nvPr>
            <p:ph type="subTitle" idx="9"/>
          </p:nvPr>
        </p:nvSpPr>
        <p:spPr/>
        <p:txBody>
          <a:bodyPr/>
          <a:lstStyle/>
          <a:p>
            <a:r>
              <a:rPr lang="en-US"/>
              <a:t>Compatible OS</a:t>
            </a:r>
            <a:endParaRPr lang="en-ID"/>
          </a:p>
        </p:txBody>
      </p:sp>
      <p:sp>
        <p:nvSpPr>
          <p:cNvPr id="12" name="Subtitle 11">
            <a:extLst>
              <a:ext uri="{FF2B5EF4-FFF2-40B4-BE49-F238E27FC236}">
                <a16:creationId xmlns:a16="http://schemas.microsoft.com/office/drawing/2014/main" id="{B7EDA4CC-EC82-4A84-9672-4AA9E8BE62E6}"/>
              </a:ext>
            </a:extLst>
          </p:cNvPr>
          <p:cNvSpPr>
            <a:spLocks noGrp="1"/>
          </p:cNvSpPr>
          <p:nvPr>
            <p:ph type="subTitle" idx="13"/>
          </p:nvPr>
        </p:nvSpPr>
        <p:spPr/>
        <p:txBody>
          <a:bodyPr/>
          <a:lstStyle/>
          <a:p>
            <a:r>
              <a:rPr lang="en-US"/>
              <a:t>Linux, Windows, MacOS, Android, IOS</a:t>
            </a:r>
            <a:endParaRPr lang="en-ID"/>
          </a:p>
        </p:txBody>
      </p:sp>
      <p:sp>
        <p:nvSpPr>
          <p:cNvPr id="13" name="Subtitle 12">
            <a:extLst>
              <a:ext uri="{FF2B5EF4-FFF2-40B4-BE49-F238E27FC236}">
                <a16:creationId xmlns:a16="http://schemas.microsoft.com/office/drawing/2014/main" id="{8BBA7CD1-3798-4E0B-93F8-849083000AD6}"/>
              </a:ext>
            </a:extLst>
          </p:cNvPr>
          <p:cNvSpPr>
            <a:spLocks noGrp="1"/>
          </p:cNvSpPr>
          <p:nvPr>
            <p:ph type="subTitle" idx="14"/>
          </p:nvPr>
        </p:nvSpPr>
        <p:spPr/>
        <p:txBody>
          <a:bodyPr/>
          <a:lstStyle/>
          <a:p>
            <a:r>
              <a:rPr lang="en-US"/>
              <a:t>Web Browser</a:t>
            </a:r>
            <a:endParaRPr lang="en-ID"/>
          </a:p>
        </p:txBody>
      </p:sp>
      <p:sp>
        <p:nvSpPr>
          <p:cNvPr id="14" name="Subtitle 13">
            <a:extLst>
              <a:ext uri="{FF2B5EF4-FFF2-40B4-BE49-F238E27FC236}">
                <a16:creationId xmlns:a16="http://schemas.microsoft.com/office/drawing/2014/main" id="{515937F0-D4C0-48C9-855D-FD3CD5BC8C5B}"/>
              </a:ext>
            </a:extLst>
          </p:cNvPr>
          <p:cNvSpPr>
            <a:spLocks noGrp="1"/>
          </p:cNvSpPr>
          <p:nvPr>
            <p:ph type="subTitle" idx="15"/>
          </p:nvPr>
        </p:nvSpPr>
        <p:spPr/>
        <p:txBody>
          <a:bodyPr/>
          <a:lstStyle/>
          <a:p>
            <a:r>
              <a:rPr lang="en-US"/>
              <a:t>Chrome, Firefox, Opera, Microsoft Edge</a:t>
            </a:r>
            <a:endParaRPr lang="en-ID"/>
          </a:p>
        </p:txBody>
      </p:sp>
      <p:grpSp>
        <p:nvGrpSpPr>
          <p:cNvPr id="15" name="Google Shape;465;p40">
            <a:extLst>
              <a:ext uri="{FF2B5EF4-FFF2-40B4-BE49-F238E27FC236}">
                <a16:creationId xmlns:a16="http://schemas.microsoft.com/office/drawing/2014/main" id="{89252B0C-FD25-487E-AEA9-6E41061AB3BB}"/>
              </a:ext>
            </a:extLst>
          </p:cNvPr>
          <p:cNvGrpSpPr/>
          <p:nvPr/>
        </p:nvGrpSpPr>
        <p:grpSpPr>
          <a:xfrm>
            <a:off x="4648612" y="2362800"/>
            <a:ext cx="2894775" cy="2902348"/>
            <a:chOff x="3124838" y="1627025"/>
            <a:chExt cx="2894775" cy="2902348"/>
          </a:xfrm>
        </p:grpSpPr>
        <p:grpSp>
          <p:nvGrpSpPr>
            <p:cNvPr id="16" name="Google Shape;466;p40">
              <a:extLst>
                <a:ext uri="{FF2B5EF4-FFF2-40B4-BE49-F238E27FC236}">
                  <a16:creationId xmlns:a16="http://schemas.microsoft.com/office/drawing/2014/main" id="{6EB72313-BE56-41D2-B166-4D4AB4236C6D}"/>
                </a:ext>
              </a:extLst>
            </p:cNvPr>
            <p:cNvGrpSpPr/>
            <p:nvPr/>
          </p:nvGrpSpPr>
          <p:grpSpPr>
            <a:xfrm rot="-2540491">
              <a:off x="3575187" y="2023437"/>
              <a:ext cx="1994077" cy="2109524"/>
              <a:chOff x="3912725" y="1223973"/>
              <a:chExt cx="1993924" cy="2109362"/>
            </a:xfrm>
          </p:grpSpPr>
          <p:grpSp>
            <p:nvGrpSpPr>
              <p:cNvPr id="22" name="Google Shape;467;p40">
                <a:extLst>
                  <a:ext uri="{FF2B5EF4-FFF2-40B4-BE49-F238E27FC236}">
                    <a16:creationId xmlns:a16="http://schemas.microsoft.com/office/drawing/2014/main" id="{BE8A7DDB-8118-41C6-B5D9-750B5E5F7D18}"/>
                  </a:ext>
                </a:extLst>
              </p:cNvPr>
              <p:cNvGrpSpPr/>
              <p:nvPr/>
            </p:nvGrpSpPr>
            <p:grpSpPr>
              <a:xfrm>
                <a:off x="4000482" y="1223973"/>
                <a:ext cx="1906167" cy="2109362"/>
                <a:chOff x="4000482" y="1243023"/>
                <a:chExt cx="1906167" cy="2109362"/>
              </a:xfrm>
            </p:grpSpPr>
            <p:sp>
              <p:nvSpPr>
                <p:cNvPr id="24" name="Google Shape;468;p40">
                  <a:extLst>
                    <a:ext uri="{FF2B5EF4-FFF2-40B4-BE49-F238E27FC236}">
                      <a16:creationId xmlns:a16="http://schemas.microsoft.com/office/drawing/2014/main" id="{E55FE43B-C494-4EBC-B91C-EB88B20E29EB}"/>
                    </a:ext>
                  </a:extLst>
                </p:cNvPr>
                <p:cNvSpPr/>
                <p:nvPr/>
              </p:nvSpPr>
              <p:spPr>
                <a:xfrm flipH="1">
                  <a:off x="5634909" y="1499641"/>
                  <a:ext cx="164982" cy="637200"/>
                </a:xfrm>
                <a:custGeom>
                  <a:avLst/>
                  <a:gdLst/>
                  <a:ahLst/>
                  <a:cxnLst/>
                  <a:rect l="l" t="t" r="r" b="b"/>
                  <a:pathLst>
                    <a:path w="1822" h="7037" extrusionOk="0">
                      <a:moveTo>
                        <a:pt x="0" y="0"/>
                      </a:moveTo>
                      <a:lnTo>
                        <a:pt x="0" y="0"/>
                      </a:lnTo>
                      <a:cubicBezTo>
                        <a:pt x="441" y="322"/>
                        <a:pt x="595" y="917"/>
                        <a:pt x="560" y="1453"/>
                      </a:cubicBezTo>
                      <a:cubicBezTo>
                        <a:pt x="536" y="2000"/>
                        <a:pt x="369" y="2524"/>
                        <a:pt x="298" y="3060"/>
                      </a:cubicBezTo>
                      <a:cubicBezTo>
                        <a:pt x="107" y="4584"/>
                        <a:pt x="750" y="5989"/>
                        <a:pt x="1822" y="7037"/>
                      </a:cubicBezTo>
                      <a:cubicBezTo>
                        <a:pt x="1464" y="6370"/>
                        <a:pt x="1357" y="5620"/>
                        <a:pt x="1381" y="4870"/>
                      </a:cubicBezTo>
                      <a:cubicBezTo>
                        <a:pt x="1405" y="3953"/>
                        <a:pt x="1572" y="3048"/>
                        <a:pt x="1453" y="2143"/>
                      </a:cubicBezTo>
                      <a:cubicBezTo>
                        <a:pt x="1334" y="1250"/>
                        <a:pt x="857" y="31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9;p40">
                  <a:extLst>
                    <a:ext uri="{FF2B5EF4-FFF2-40B4-BE49-F238E27FC236}">
                      <a16:creationId xmlns:a16="http://schemas.microsoft.com/office/drawing/2014/main" id="{4E2B383D-296E-4D34-B8D9-907558F85C77}"/>
                    </a:ext>
                  </a:extLst>
                </p:cNvPr>
                <p:cNvSpPr/>
                <p:nvPr/>
              </p:nvSpPr>
              <p:spPr>
                <a:xfrm flipH="1">
                  <a:off x="5723285" y="1243023"/>
                  <a:ext cx="183364" cy="174761"/>
                </a:xfrm>
                <a:custGeom>
                  <a:avLst/>
                  <a:gdLst/>
                  <a:ahLst/>
                  <a:cxnLst/>
                  <a:rect l="l" t="t" r="r" b="b"/>
                  <a:pathLst>
                    <a:path w="2025" h="1930" extrusionOk="0">
                      <a:moveTo>
                        <a:pt x="0" y="0"/>
                      </a:moveTo>
                      <a:cubicBezTo>
                        <a:pt x="179" y="1024"/>
                        <a:pt x="1000" y="1798"/>
                        <a:pt x="2024" y="1929"/>
                      </a:cubicBezTo>
                      <a:cubicBezTo>
                        <a:pt x="1405" y="1203"/>
                        <a:pt x="822" y="50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0;p40">
                  <a:extLst>
                    <a:ext uri="{FF2B5EF4-FFF2-40B4-BE49-F238E27FC236}">
                      <a16:creationId xmlns:a16="http://schemas.microsoft.com/office/drawing/2014/main" id="{FEF1607D-80DF-487B-B8D6-DA8B36BA8D55}"/>
                    </a:ext>
                  </a:extLst>
                </p:cNvPr>
                <p:cNvSpPr/>
                <p:nvPr/>
              </p:nvSpPr>
              <p:spPr>
                <a:xfrm flipH="1">
                  <a:off x="4000482" y="1318270"/>
                  <a:ext cx="1683053" cy="2034115"/>
                </a:xfrm>
                <a:custGeom>
                  <a:avLst/>
                  <a:gdLst/>
                  <a:ahLst/>
                  <a:cxnLst/>
                  <a:rect l="l" t="t" r="r" b="b"/>
                  <a:pathLst>
                    <a:path w="18587" h="22464" extrusionOk="0">
                      <a:moveTo>
                        <a:pt x="486" y="0"/>
                      </a:moveTo>
                      <a:cubicBezTo>
                        <a:pt x="324" y="0"/>
                        <a:pt x="161" y="20"/>
                        <a:pt x="1" y="62"/>
                      </a:cubicBezTo>
                      <a:cubicBezTo>
                        <a:pt x="1013" y="455"/>
                        <a:pt x="1465" y="1563"/>
                        <a:pt x="1573" y="2646"/>
                      </a:cubicBezTo>
                      <a:cubicBezTo>
                        <a:pt x="1680" y="3730"/>
                        <a:pt x="1453" y="4825"/>
                        <a:pt x="1370" y="5908"/>
                      </a:cubicBezTo>
                      <a:cubicBezTo>
                        <a:pt x="1251" y="7659"/>
                        <a:pt x="1561" y="9468"/>
                        <a:pt x="2465" y="10969"/>
                      </a:cubicBezTo>
                      <a:cubicBezTo>
                        <a:pt x="3382" y="12469"/>
                        <a:pt x="5740" y="14243"/>
                        <a:pt x="7478" y="14457"/>
                      </a:cubicBezTo>
                      <a:cubicBezTo>
                        <a:pt x="7038" y="14625"/>
                        <a:pt x="6489" y="14689"/>
                        <a:pt x="5912" y="14689"/>
                      </a:cubicBezTo>
                      <a:cubicBezTo>
                        <a:pt x="4974" y="14689"/>
                        <a:pt x="3960" y="14519"/>
                        <a:pt x="3216" y="14350"/>
                      </a:cubicBezTo>
                      <a:cubicBezTo>
                        <a:pt x="2001" y="14064"/>
                        <a:pt x="930" y="13302"/>
                        <a:pt x="620" y="12100"/>
                      </a:cubicBezTo>
                      <a:lnTo>
                        <a:pt x="620" y="12100"/>
                      </a:lnTo>
                      <a:cubicBezTo>
                        <a:pt x="263" y="13243"/>
                        <a:pt x="989" y="14481"/>
                        <a:pt x="1918" y="15231"/>
                      </a:cubicBezTo>
                      <a:cubicBezTo>
                        <a:pt x="2858" y="15969"/>
                        <a:pt x="4001" y="16422"/>
                        <a:pt x="4978" y="17136"/>
                      </a:cubicBezTo>
                      <a:cubicBezTo>
                        <a:pt x="6418" y="18207"/>
                        <a:pt x="7371" y="19851"/>
                        <a:pt x="8764" y="20994"/>
                      </a:cubicBezTo>
                      <a:cubicBezTo>
                        <a:pt x="9890" y="21920"/>
                        <a:pt x="11362" y="22463"/>
                        <a:pt x="12804" y="22463"/>
                      </a:cubicBezTo>
                      <a:cubicBezTo>
                        <a:pt x="13679" y="22463"/>
                        <a:pt x="14543" y="22263"/>
                        <a:pt x="15312" y="21827"/>
                      </a:cubicBezTo>
                      <a:cubicBezTo>
                        <a:pt x="15610" y="21648"/>
                        <a:pt x="15896" y="21446"/>
                        <a:pt x="16146" y="21220"/>
                      </a:cubicBezTo>
                      <a:lnTo>
                        <a:pt x="16146" y="21220"/>
                      </a:lnTo>
                      <a:cubicBezTo>
                        <a:pt x="15462" y="21708"/>
                        <a:pt x="14649" y="21972"/>
                        <a:pt x="13814" y="21972"/>
                      </a:cubicBezTo>
                      <a:cubicBezTo>
                        <a:pt x="13632" y="21972"/>
                        <a:pt x="13448" y="21960"/>
                        <a:pt x="13264" y="21934"/>
                      </a:cubicBezTo>
                      <a:cubicBezTo>
                        <a:pt x="12169" y="21767"/>
                        <a:pt x="11240" y="21041"/>
                        <a:pt x="11121" y="19934"/>
                      </a:cubicBezTo>
                      <a:lnTo>
                        <a:pt x="11121" y="19934"/>
                      </a:lnTo>
                      <a:cubicBezTo>
                        <a:pt x="11529" y="20260"/>
                        <a:pt x="12017" y="20530"/>
                        <a:pt x="12529" y="20530"/>
                      </a:cubicBezTo>
                      <a:cubicBezTo>
                        <a:pt x="12540" y="20530"/>
                        <a:pt x="12551" y="20529"/>
                        <a:pt x="12562" y="20529"/>
                      </a:cubicBezTo>
                      <a:cubicBezTo>
                        <a:pt x="13098" y="20505"/>
                        <a:pt x="13634" y="20101"/>
                        <a:pt x="13645" y="19565"/>
                      </a:cubicBezTo>
                      <a:cubicBezTo>
                        <a:pt x="13645" y="19148"/>
                        <a:pt x="13324" y="18767"/>
                        <a:pt x="12931" y="18612"/>
                      </a:cubicBezTo>
                      <a:cubicBezTo>
                        <a:pt x="12692" y="18535"/>
                        <a:pt x="12444" y="18495"/>
                        <a:pt x="12195" y="18495"/>
                      </a:cubicBezTo>
                      <a:cubicBezTo>
                        <a:pt x="12023" y="18495"/>
                        <a:pt x="11851" y="18514"/>
                        <a:pt x="11681" y="18553"/>
                      </a:cubicBezTo>
                      <a:cubicBezTo>
                        <a:pt x="11264" y="18624"/>
                        <a:pt x="10859" y="18755"/>
                        <a:pt x="10431" y="18791"/>
                      </a:cubicBezTo>
                      <a:cubicBezTo>
                        <a:pt x="10348" y="18799"/>
                        <a:pt x="10265" y="18803"/>
                        <a:pt x="10183" y="18803"/>
                      </a:cubicBezTo>
                      <a:cubicBezTo>
                        <a:pt x="9645" y="18803"/>
                        <a:pt x="9109" y="18638"/>
                        <a:pt x="8645" y="18338"/>
                      </a:cubicBezTo>
                      <a:cubicBezTo>
                        <a:pt x="8133" y="17993"/>
                        <a:pt x="7883" y="17481"/>
                        <a:pt x="7788" y="16862"/>
                      </a:cubicBezTo>
                      <a:lnTo>
                        <a:pt x="7788" y="16862"/>
                      </a:lnTo>
                      <a:cubicBezTo>
                        <a:pt x="8228" y="17434"/>
                        <a:pt x="8978" y="17684"/>
                        <a:pt x="9693" y="17731"/>
                      </a:cubicBezTo>
                      <a:cubicBezTo>
                        <a:pt x="9791" y="17738"/>
                        <a:pt x="9890" y="17741"/>
                        <a:pt x="9989" y="17741"/>
                      </a:cubicBezTo>
                      <a:cubicBezTo>
                        <a:pt x="10604" y="17741"/>
                        <a:pt x="11220" y="17626"/>
                        <a:pt x="11836" y="17565"/>
                      </a:cubicBezTo>
                      <a:cubicBezTo>
                        <a:pt x="12071" y="17541"/>
                        <a:pt x="12309" y="17525"/>
                        <a:pt x="12547" y="17525"/>
                      </a:cubicBezTo>
                      <a:cubicBezTo>
                        <a:pt x="13033" y="17525"/>
                        <a:pt x="13515" y="17591"/>
                        <a:pt x="13955" y="17791"/>
                      </a:cubicBezTo>
                      <a:cubicBezTo>
                        <a:pt x="14610" y="18100"/>
                        <a:pt x="15205" y="18648"/>
                        <a:pt x="15146" y="19374"/>
                      </a:cubicBezTo>
                      <a:cubicBezTo>
                        <a:pt x="15562" y="17981"/>
                        <a:pt x="14955" y="16493"/>
                        <a:pt x="13705" y="15779"/>
                      </a:cubicBezTo>
                      <a:cubicBezTo>
                        <a:pt x="12788" y="15290"/>
                        <a:pt x="11669" y="15302"/>
                        <a:pt x="10740" y="14826"/>
                      </a:cubicBezTo>
                      <a:cubicBezTo>
                        <a:pt x="9371" y="14112"/>
                        <a:pt x="8728" y="12278"/>
                        <a:pt x="9347" y="10861"/>
                      </a:cubicBezTo>
                      <a:lnTo>
                        <a:pt x="9347" y="10861"/>
                      </a:lnTo>
                      <a:cubicBezTo>
                        <a:pt x="9276" y="12254"/>
                        <a:pt x="10324" y="13457"/>
                        <a:pt x="11645" y="13897"/>
                      </a:cubicBezTo>
                      <a:cubicBezTo>
                        <a:pt x="12645" y="14231"/>
                        <a:pt x="13741" y="14064"/>
                        <a:pt x="14765" y="14302"/>
                      </a:cubicBezTo>
                      <a:cubicBezTo>
                        <a:pt x="17063" y="14862"/>
                        <a:pt x="18325" y="17315"/>
                        <a:pt x="17467" y="19493"/>
                      </a:cubicBezTo>
                      <a:cubicBezTo>
                        <a:pt x="17944" y="18541"/>
                        <a:pt x="18265" y="17505"/>
                        <a:pt x="18384" y="16433"/>
                      </a:cubicBezTo>
                      <a:cubicBezTo>
                        <a:pt x="18587" y="14802"/>
                        <a:pt x="18432" y="13076"/>
                        <a:pt x="17575" y="11671"/>
                      </a:cubicBezTo>
                      <a:cubicBezTo>
                        <a:pt x="16586" y="10064"/>
                        <a:pt x="14800" y="9123"/>
                        <a:pt x="13050" y="8421"/>
                      </a:cubicBezTo>
                      <a:cubicBezTo>
                        <a:pt x="12264" y="8111"/>
                        <a:pt x="11419" y="7790"/>
                        <a:pt x="10978" y="7087"/>
                      </a:cubicBezTo>
                      <a:cubicBezTo>
                        <a:pt x="10574" y="6432"/>
                        <a:pt x="10609" y="5599"/>
                        <a:pt x="10586" y="4825"/>
                      </a:cubicBezTo>
                      <a:cubicBezTo>
                        <a:pt x="10526" y="3539"/>
                        <a:pt x="10205" y="2182"/>
                        <a:pt x="9300" y="1253"/>
                      </a:cubicBezTo>
                      <a:cubicBezTo>
                        <a:pt x="8744" y="683"/>
                        <a:pt x="7932" y="337"/>
                        <a:pt x="7152" y="337"/>
                      </a:cubicBezTo>
                      <a:cubicBezTo>
                        <a:pt x="6661" y="337"/>
                        <a:pt x="6182" y="474"/>
                        <a:pt x="5787" y="777"/>
                      </a:cubicBezTo>
                      <a:cubicBezTo>
                        <a:pt x="6478" y="848"/>
                        <a:pt x="7109" y="1015"/>
                        <a:pt x="7645" y="1455"/>
                      </a:cubicBezTo>
                      <a:cubicBezTo>
                        <a:pt x="8180" y="1896"/>
                        <a:pt x="8538" y="2587"/>
                        <a:pt x="8490" y="3277"/>
                      </a:cubicBezTo>
                      <a:cubicBezTo>
                        <a:pt x="8442" y="3932"/>
                        <a:pt x="8061" y="4503"/>
                        <a:pt x="7490" y="4801"/>
                      </a:cubicBezTo>
                      <a:cubicBezTo>
                        <a:pt x="7241" y="4918"/>
                        <a:pt x="6973" y="4976"/>
                        <a:pt x="6706" y="4976"/>
                      </a:cubicBezTo>
                      <a:cubicBezTo>
                        <a:pt x="6346" y="4976"/>
                        <a:pt x="5988" y="4870"/>
                        <a:pt x="5680" y="4658"/>
                      </a:cubicBezTo>
                      <a:cubicBezTo>
                        <a:pt x="5156" y="4277"/>
                        <a:pt x="4882" y="3634"/>
                        <a:pt x="4978" y="2991"/>
                      </a:cubicBezTo>
                      <a:lnTo>
                        <a:pt x="4978" y="2991"/>
                      </a:lnTo>
                      <a:cubicBezTo>
                        <a:pt x="4263" y="3456"/>
                        <a:pt x="4180" y="4480"/>
                        <a:pt x="4561" y="5230"/>
                      </a:cubicBezTo>
                      <a:cubicBezTo>
                        <a:pt x="4954" y="5968"/>
                        <a:pt x="5716" y="6480"/>
                        <a:pt x="6490" y="6825"/>
                      </a:cubicBezTo>
                      <a:cubicBezTo>
                        <a:pt x="7168" y="7135"/>
                        <a:pt x="7990" y="7492"/>
                        <a:pt x="8109" y="8218"/>
                      </a:cubicBezTo>
                      <a:cubicBezTo>
                        <a:pt x="8157" y="8623"/>
                        <a:pt x="8014" y="9016"/>
                        <a:pt x="7728" y="9302"/>
                      </a:cubicBezTo>
                      <a:cubicBezTo>
                        <a:pt x="7378" y="9658"/>
                        <a:pt x="6893" y="9821"/>
                        <a:pt x="6396" y="9821"/>
                      </a:cubicBezTo>
                      <a:cubicBezTo>
                        <a:pt x="5913" y="9821"/>
                        <a:pt x="5419" y="9667"/>
                        <a:pt x="5025" y="9385"/>
                      </a:cubicBezTo>
                      <a:cubicBezTo>
                        <a:pt x="4228" y="8813"/>
                        <a:pt x="3799" y="7837"/>
                        <a:pt x="3608" y="6873"/>
                      </a:cubicBezTo>
                      <a:cubicBezTo>
                        <a:pt x="3430" y="5908"/>
                        <a:pt x="3466" y="4920"/>
                        <a:pt x="3394" y="3932"/>
                      </a:cubicBezTo>
                      <a:cubicBezTo>
                        <a:pt x="3323" y="2956"/>
                        <a:pt x="3120" y="1944"/>
                        <a:pt x="2549" y="1146"/>
                      </a:cubicBezTo>
                      <a:cubicBezTo>
                        <a:pt x="2074" y="483"/>
                        <a:pt x="1286" y="0"/>
                        <a:pt x="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1;p40">
                  <a:extLst>
                    <a:ext uri="{FF2B5EF4-FFF2-40B4-BE49-F238E27FC236}">
                      <a16:creationId xmlns:a16="http://schemas.microsoft.com/office/drawing/2014/main" id="{0A509039-E537-4675-8A03-D1F6AE3BF2FE}"/>
                    </a:ext>
                  </a:extLst>
                </p:cNvPr>
                <p:cNvSpPr/>
                <p:nvPr/>
              </p:nvSpPr>
              <p:spPr>
                <a:xfrm flipH="1">
                  <a:off x="4450066" y="1728189"/>
                  <a:ext cx="262052" cy="285776"/>
                </a:xfrm>
                <a:custGeom>
                  <a:avLst/>
                  <a:gdLst/>
                  <a:ahLst/>
                  <a:cxnLst/>
                  <a:rect l="l" t="t" r="r" b="b"/>
                  <a:pathLst>
                    <a:path w="2894" h="3156" extrusionOk="0">
                      <a:moveTo>
                        <a:pt x="370" y="0"/>
                      </a:moveTo>
                      <a:cubicBezTo>
                        <a:pt x="0" y="1596"/>
                        <a:pt x="1191" y="3120"/>
                        <a:pt x="2834" y="3155"/>
                      </a:cubicBezTo>
                      <a:cubicBezTo>
                        <a:pt x="2894" y="2941"/>
                        <a:pt x="2596" y="2715"/>
                        <a:pt x="2417" y="2584"/>
                      </a:cubicBezTo>
                      <a:cubicBezTo>
                        <a:pt x="2227" y="2465"/>
                        <a:pt x="2024" y="2370"/>
                        <a:pt x="1810" y="2298"/>
                      </a:cubicBezTo>
                      <a:cubicBezTo>
                        <a:pt x="893" y="1905"/>
                        <a:pt x="322" y="1000"/>
                        <a:pt x="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72;p40">
                <a:extLst>
                  <a:ext uri="{FF2B5EF4-FFF2-40B4-BE49-F238E27FC236}">
                    <a16:creationId xmlns:a16="http://schemas.microsoft.com/office/drawing/2014/main" id="{9BD213F8-AA5F-4F9A-A2FA-4598EA1B9300}"/>
                  </a:ext>
                </a:extLst>
              </p:cNvPr>
              <p:cNvSpPr/>
              <p:nvPr/>
            </p:nvSpPr>
            <p:spPr>
              <a:xfrm>
                <a:off x="3912725" y="2095500"/>
                <a:ext cx="1228800" cy="1228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73;p40">
              <a:extLst>
                <a:ext uri="{FF2B5EF4-FFF2-40B4-BE49-F238E27FC236}">
                  <a16:creationId xmlns:a16="http://schemas.microsoft.com/office/drawing/2014/main" id="{76859EFC-B4EC-47BD-BAD1-2300AB19223C}"/>
                </a:ext>
              </a:extLst>
            </p:cNvPr>
            <p:cNvGrpSpPr/>
            <p:nvPr/>
          </p:nvGrpSpPr>
          <p:grpSpPr>
            <a:xfrm flipH="1">
              <a:off x="4075634" y="3209032"/>
              <a:ext cx="992740" cy="963358"/>
              <a:chOff x="2446425" y="1033300"/>
              <a:chExt cx="1176650" cy="1141825"/>
            </a:xfrm>
          </p:grpSpPr>
          <p:sp>
            <p:nvSpPr>
              <p:cNvPr id="18" name="Google Shape;474;p40">
                <a:extLst>
                  <a:ext uri="{FF2B5EF4-FFF2-40B4-BE49-F238E27FC236}">
                    <a16:creationId xmlns:a16="http://schemas.microsoft.com/office/drawing/2014/main" id="{C8A6A2BD-EA8C-4E74-A3B9-ACFB5E56BC9E}"/>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62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5;p40">
                <a:extLst>
                  <a:ext uri="{FF2B5EF4-FFF2-40B4-BE49-F238E27FC236}">
                    <a16:creationId xmlns:a16="http://schemas.microsoft.com/office/drawing/2014/main" id="{81E3DA4C-5AB3-4447-91E1-442364F14673}"/>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6;p40">
                <a:extLst>
                  <a:ext uri="{FF2B5EF4-FFF2-40B4-BE49-F238E27FC236}">
                    <a16:creationId xmlns:a16="http://schemas.microsoft.com/office/drawing/2014/main" id="{A5086774-5DEF-49ED-872E-C95F1826388E}"/>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7;p40">
                <a:extLst>
                  <a:ext uri="{FF2B5EF4-FFF2-40B4-BE49-F238E27FC236}">
                    <a16:creationId xmlns:a16="http://schemas.microsoft.com/office/drawing/2014/main" id="{AAF449C5-2054-4EBD-893C-74963556DF02}"/>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192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3000"/>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8EE8-03A1-4905-8AB2-973D6DFB6823}"/>
              </a:ext>
            </a:extLst>
          </p:cNvPr>
          <p:cNvSpPr>
            <a:spLocks noGrp="1"/>
          </p:cNvSpPr>
          <p:nvPr>
            <p:ph type="title"/>
          </p:nvPr>
        </p:nvSpPr>
        <p:spPr/>
        <p:txBody>
          <a:bodyPr/>
          <a:lstStyle/>
          <a:p>
            <a:r>
              <a:rPr lang="en-US"/>
              <a:t>Deskripsi Kebutuhan</a:t>
            </a:r>
            <a:endParaRPr lang="en-ID"/>
          </a:p>
        </p:txBody>
      </p:sp>
      <p:sp>
        <p:nvSpPr>
          <p:cNvPr id="3" name="Subtitle 2">
            <a:extLst>
              <a:ext uri="{FF2B5EF4-FFF2-40B4-BE49-F238E27FC236}">
                <a16:creationId xmlns:a16="http://schemas.microsoft.com/office/drawing/2014/main" id="{665AB38E-AF25-4CFB-A652-57E8B77FB077}"/>
              </a:ext>
            </a:extLst>
          </p:cNvPr>
          <p:cNvSpPr>
            <a:spLocks noGrp="1"/>
          </p:cNvSpPr>
          <p:nvPr>
            <p:ph type="subTitle" idx="1"/>
          </p:nvPr>
        </p:nvSpPr>
        <p:spPr>
          <a:xfrm>
            <a:off x="7812150" y="1255367"/>
            <a:ext cx="4010400" cy="521200"/>
          </a:xfrm>
        </p:spPr>
        <p:txBody>
          <a:bodyPr/>
          <a:lstStyle/>
          <a:p>
            <a:r>
              <a:rPr lang="en-US"/>
              <a:t>Kebutuhan Antarmuka Eksternal</a:t>
            </a:r>
            <a:endParaRPr lang="en-ID"/>
          </a:p>
        </p:txBody>
      </p:sp>
      <p:sp>
        <p:nvSpPr>
          <p:cNvPr id="4" name="Subtitle 3">
            <a:extLst>
              <a:ext uri="{FF2B5EF4-FFF2-40B4-BE49-F238E27FC236}">
                <a16:creationId xmlns:a16="http://schemas.microsoft.com/office/drawing/2014/main" id="{36E82472-606C-4A1D-8BFD-7E5E0DCC2FDE}"/>
              </a:ext>
            </a:extLst>
          </p:cNvPr>
          <p:cNvSpPr>
            <a:spLocks noGrp="1"/>
          </p:cNvSpPr>
          <p:nvPr>
            <p:ph type="subTitle" idx="2"/>
          </p:nvPr>
        </p:nvSpPr>
        <p:spPr>
          <a:xfrm>
            <a:off x="369450" y="1260042"/>
            <a:ext cx="4010400" cy="521200"/>
          </a:xfrm>
        </p:spPr>
        <p:txBody>
          <a:bodyPr/>
          <a:lstStyle/>
          <a:p>
            <a:r>
              <a:rPr lang="en-US"/>
              <a:t>Kebutuhan Fungsional</a:t>
            </a:r>
            <a:endParaRPr lang="en-ID"/>
          </a:p>
        </p:txBody>
      </p:sp>
      <p:sp>
        <p:nvSpPr>
          <p:cNvPr id="6" name="Subtitle 5">
            <a:extLst>
              <a:ext uri="{FF2B5EF4-FFF2-40B4-BE49-F238E27FC236}">
                <a16:creationId xmlns:a16="http://schemas.microsoft.com/office/drawing/2014/main" id="{54F1D39C-2322-451C-8405-FFCD1FA41376}"/>
              </a:ext>
            </a:extLst>
          </p:cNvPr>
          <p:cNvSpPr>
            <a:spLocks noGrp="1"/>
          </p:cNvSpPr>
          <p:nvPr>
            <p:ph type="subTitle" idx="3"/>
          </p:nvPr>
        </p:nvSpPr>
        <p:spPr>
          <a:xfrm>
            <a:off x="7812150" y="1939536"/>
            <a:ext cx="4010400" cy="1684400"/>
          </a:xfrm>
        </p:spPr>
        <p:txBody>
          <a:bodyPr/>
          <a:lstStyle/>
          <a:p>
            <a:pPr marL="596900" indent="-457200" algn="l">
              <a:buAutoNum type="arabicPeriod"/>
            </a:pPr>
            <a:r>
              <a:rPr lang="en-US"/>
              <a:t>Ponsel Android / IOS, PC, Laptop</a:t>
            </a:r>
          </a:p>
          <a:p>
            <a:pPr marL="596900" indent="-457200" algn="l">
              <a:buAutoNum type="arabicPeriod"/>
            </a:pPr>
            <a:r>
              <a:rPr lang="en-US"/>
              <a:t>Web Browser </a:t>
            </a:r>
          </a:p>
          <a:p>
            <a:pPr marL="596900" indent="-457200" algn="l">
              <a:buAutoNum type="arabicPeriod"/>
            </a:pPr>
            <a:r>
              <a:rPr lang="en-US"/>
              <a:t>Antarmuka Komunikasi</a:t>
            </a:r>
            <a:endParaRPr lang="en-ID"/>
          </a:p>
        </p:txBody>
      </p:sp>
      <p:graphicFrame>
        <p:nvGraphicFramePr>
          <p:cNvPr id="8" name="Google Shape;799;p45">
            <a:extLst>
              <a:ext uri="{FF2B5EF4-FFF2-40B4-BE49-F238E27FC236}">
                <a16:creationId xmlns:a16="http://schemas.microsoft.com/office/drawing/2014/main" id="{2ADC7E63-A2AF-4257-AD53-74B1BA7BF154}"/>
              </a:ext>
            </a:extLst>
          </p:cNvPr>
          <p:cNvGraphicFramePr/>
          <p:nvPr/>
        </p:nvGraphicFramePr>
        <p:xfrm>
          <a:off x="369450" y="1939536"/>
          <a:ext cx="7067764" cy="4176080"/>
        </p:xfrm>
        <a:graphic>
          <a:graphicData uri="http://schemas.openxmlformats.org/drawingml/2006/table">
            <a:tbl>
              <a:tblPr>
                <a:noFill/>
              </a:tblPr>
              <a:tblGrid>
                <a:gridCol w="1670232">
                  <a:extLst>
                    <a:ext uri="{9D8B030D-6E8A-4147-A177-3AD203B41FA5}">
                      <a16:colId xmlns:a16="http://schemas.microsoft.com/office/drawing/2014/main" val="20000"/>
                    </a:ext>
                  </a:extLst>
                </a:gridCol>
                <a:gridCol w="2332305">
                  <a:extLst>
                    <a:ext uri="{9D8B030D-6E8A-4147-A177-3AD203B41FA5}">
                      <a16:colId xmlns:a16="http://schemas.microsoft.com/office/drawing/2014/main" val="20001"/>
                    </a:ext>
                  </a:extLst>
                </a:gridCol>
                <a:gridCol w="3065227">
                  <a:extLst>
                    <a:ext uri="{9D8B030D-6E8A-4147-A177-3AD203B41FA5}">
                      <a16:colId xmlns:a16="http://schemas.microsoft.com/office/drawing/2014/main" val="1832960652"/>
                    </a:ext>
                  </a:extLst>
                </a:gridCol>
              </a:tblGrid>
              <a:tr h="318378">
                <a:tc>
                  <a:txBody>
                    <a:bodyPr/>
                    <a:lstStyle/>
                    <a:p>
                      <a:pPr marL="0" lvl="0" indent="0" algn="ctr" rtl="0">
                        <a:spcBef>
                          <a:spcPts val="0"/>
                        </a:spcBef>
                        <a:spcAft>
                          <a:spcPts val="0"/>
                        </a:spcAft>
                        <a:buNone/>
                      </a:pPr>
                      <a:r>
                        <a:rPr lang="en" sz="2400" b="1">
                          <a:solidFill>
                            <a:schemeClr val="dk1"/>
                          </a:solidFill>
                          <a:latin typeface="Amatic SC"/>
                          <a:ea typeface="Amatic SC"/>
                          <a:cs typeface="Amatic SC"/>
                          <a:sym typeface="Amatic SC"/>
                        </a:rPr>
                        <a:t>ID</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2400" b="1">
                          <a:solidFill>
                            <a:schemeClr val="dk1"/>
                          </a:solidFill>
                          <a:latin typeface="Amatic SC"/>
                          <a:ea typeface="Amatic SC"/>
                          <a:cs typeface="Amatic SC"/>
                          <a:sym typeface="Amatic SC"/>
                        </a:rPr>
                        <a:t>Kebutuhan</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400" b="1">
                          <a:solidFill>
                            <a:schemeClr val="dk1"/>
                          </a:solidFill>
                          <a:latin typeface="Amatic SC"/>
                          <a:ea typeface="Amatic SC"/>
                          <a:cs typeface="Amatic SC"/>
                          <a:sym typeface="Amatic SC"/>
                        </a:rPr>
                        <a:t>Penjelasan</a:t>
                      </a:r>
                      <a:endParaRPr sz="2400" b="1">
                        <a:solidFill>
                          <a:schemeClr val="dk1"/>
                        </a:solidFill>
                        <a:latin typeface="Amatic SC"/>
                        <a:ea typeface="Amatic SC"/>
                        <a:cs typeface="Amatic SC"/>
                        <a:sym typeface="Amatic SC"/>
                      </a:endParaRPr>
                    </a:p>
                  </a:txBody>
                  <a:tcPr marL="90000" marR="0" marT="0" marB="0">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22726">
                <a:tc>
                  <a:txBody>
                    <a:bodyPr/>
                    <a:lstStyle/>
                    <a:p>
                      <a:pPr marL="0" lvl="0" indent="0" algn="l" rtl="0">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SKPL-F-01</a:t>
                      </a: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Registrasi</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Pengguna umum melakukan pendaftaran.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830764">
                <a:tc>
                  <a:txBody>
                    <a:bodyPr/>
                    <a:lstStyle/>
                    <a:p>
                      <a:pPr marL="0" lvl="0" indent="0" algn="l" rtl="0">
                        <a:spcBef>
                          <a:spcPts val="0"/>
                        </a:spcBef>
                        <a:spcAft>
                          <a:spcPts val="0"/>
                        </a:spcAft>
                        <a:buNone/>
                      </a:pPr>
                      <a:r>
                        <a:rPr lang="en-ID" sz="1600">
                          <a:solidFill>
                            <a:schemeClr val="accent2"/>
                          </a:solidFill>
                          <a:highlight>
                            <a:schemeClr val="dk1"/>
                          </a:highlight>
                          <a:latin typeface="Roboto Mono"/>
                          <a:ea typeface="Roboto Mono"/>
                          <a:cs typeface="Roboto Mono"/>
                          <a:sym typeface="Roboto Mono"/>
                        </a:rPr>
                        <a:t>SKPL-F-02</a:t>
                      </a: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Login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Pengguna melakukan login untuk memesan tiket pertandingan.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301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a:solidFill>
                            <a:schemeClr val="accent2"/>
                          </a:solidFill>
                          <a:highlight>
                            <a:schemeClr val="dk1"/>
                          </a:highlight>
                          <a:latin typeface="Roboto Mono"/>
                          <a:ea typeface="Roboto Mono"/>
                          <a:cs typeface="Roboto Mono"/>
                          <a:sym typeface="Roboto Mono"/>
                        </a:rPr>
                        <a:t>SKPL-F-03</a:t>
                      </a:r>
                    </a:p>
                    <a:p>
                      <a:pPr marL="0" lvl="0" indent="0" algn="l" rtl="0">
                        <a:spcBef>
                          <a:spcPts val="0"/>
                        </a:spcBef>
                        <a:spcAft>
                          <a:spcPts val="0"/>
                        </a:spcAft>
                        <a:buNone/>
                      </a:pP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Pesan Tiket Pertandingan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Pengguna melakukan pemesanan tiket pertandingan.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318844049"/>
                  </a:ext>
                </a:extLst>
              </a:tr>
              <a:tr h="52272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a:solidFill>
                            <a:schemeClr val="accent2"/>
                          </a:solidFill>
                          <a:highlight>
                            <a:schemeClr val="dk1"/>
                          </a:highlight>
                          <a:latin typeface="Roboto Mono"/>
                          <a:ea typeface="Roboto Mono"/>
                          <a:cs typeface="Roboto Mono"/>
                          <a:sym typeface="Roboto Mono"/>
                        </a:rPr>
                        <a:t>SKPL-F-04</a:t>
                      </a:r>
                    </a:p>
                    <a:p>
                      <a:pPr marL="0" lvl="0" indent="0" algn="l" rtl="0">
                        <a:spcBef>
                          <a:spcPts val="0"/>
                        </a:spcBef>
                        <a:spcAft>
                          <a:spcPts val="0"/>
                        </a:spcAft>
                        <a:buNone/>
                      </a:pP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Mengelola Pertandingan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Mengelola pertandingan yang dilakukan oleh admin.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2559923752"/>
                  </a:ext>
                </a:extLst>
              </a:tr>
              <a:tr h="4419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a:solidFill>
                            <a:schemeClr val="accent2"/>
                          </a:solidFill>
                          <a:highlight>
                            <a:schemeClr val="dk1"/>
                          </a:highlight>
                          <a:latin typeface="Roboto Mono"/>
                          <a:ea typeface="Roboto Mono"/>
                          <a:cs typeface="Roboto Mono"/>
                          <a:sym typeface="Roboto Mono"/>
                        </a:rPr>
                        <a:t>SKPL-F-05</a:t>
                      </a:r>
                    </a:p>
                    <a:p>
                      <a:pPr marL="0" lvl="0" indent="0" algn="l" rtl="0">
                        <a:spcBef>
                          <a:spcPts val="0"/>
                        </a:spcBef>
                        <a:spcAft>
                          <a:spcPts val="0"/>
                        </a:spcAft>
                        <a:buNone/>
                      </a:pP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Pembayaran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User melakukan pembayaran.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2780793988"/>
                  </a:ext>
                </a:extLst>
              </a:tr>
              <a:tr h="52272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a:solidFill>
                            <a:schemeClr val="accent2"/>
                          </a:solidFill>
                          <a:highlight>
                            <a:schemeClr val="dk1"/>
                          </a:highlight>
                          <a:latin typeface="Roboto Mono"/>
                          <a:ea typeface="Roboto Mono"/>
                          <a:cs typeface="Roboto Mono"/>
                          <a:sym typeface="Roboto Mono"/>
                        </a:rPr>
                        <a:t>SKPL-F-06</a:t>
                      </a:r>
                    </a:p>
                    <a:p>
                      <a:pPr marL="0" lvl="0" indent="0" algn="l" rtl="0">
                        <a:spcBef>
                          <a:spcPts val="0"/>
                        </a:spcBef>
                        <a:spcAft>
                          <a:spcPts val="0"/>
                        </a:spcAft>
                        <a:buNone/>
                      </a:pPr>
                      <a:endParaRPr sz="1600">
                        <a:solidFill>
                          <a:schemeClr val="accent2"/>
                        </a:solidFill>
                        <a:highlight>
                          <a:schemeClr val="dk1"/>
                        </a:highlight>
                        <a:latin typeface="Roboto Mono"/>
                        <a:ea typeface="Roboto Mono"/>
                        <a:cs typeface="Roboto Mono"/>
                        <a:sym typeface="Roboto Mono"/>
                      </a:endParaRPr>
                    </a:p>
                  </a:txBody>
                  <a:tcPr marL="90000" marR="0" marT="0" marB="0">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Verifikasi</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457200" algn="l">
                        <a:lnSpc>
                          <a:spcPct val="150000"/>
                        </a:lnSpc>
                      </a:pPr>
                      <a:r>
                        <a:rPr lang="en-US" sz="1400" b="0">
                          <a:solidFill>
                            <a:schemeClr val="bg1"/>
                          </a:solidFill>
                          <a:effectLst/>
                          <a:latin typeface="Roboto Mono" panose="020B0604020202020204" charset="0"/>
                          <a:ea typeface="Roboto Mono" panose="020B0604020202020204" charset="0"/>
                          <a:cs typeface="Times New Roman" panose="02020603050405020304" pitchFamily="18" charset="0"/>
                        </a:rPr>
                        <a:t>Admin melakukan verifikasi pembayaran</a:t>
                      </a:r>
                      <a:endParaRPr lang="en-ID" sz="2000" b="1">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774243374"/>
                  </a:ext>
                </a:extLst>
              </a:tr>
            </a:tbl>
          </a:graphicData>
        </a:graphic>
      </p:graphicFrame>
    </p:spTree>
    <p:extLst>
      <p:ext uri="{BB962C8B-B14F-4D97-AF65-F5344CB8AC3E}">
        <p14:creationId xmlns:p14="http://schemas.microsoft.com/office/powerpoint/2010/main" val="3039389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76A2-C589-4A98-8968-02190F8859C1}"/>
              </a:ext>
            </a:extLst>
          </p:cNvPr>
          <p:cNvSpPr>
            <a:spLocks noGrp="1"/>
          </p:cNvSpPr>
          <p:nvPr>
            <p:ph type="title"/>
          </p:nvPr>
        </p:nvSpPr>
        <p:spPr>
          <a:xfrm>
            <a:off x="2205524" y="2764612"/>
            <a:ext cx="7780951" cy="2286000"/>
          </a:xfrm>
        </p:spPr>
        <p:txBody>
          <a:bodyPr/>
          <a:lstStyle/>
          <a:p>
            <a:r>
              <a:rPr lang="en-US" sz="8800"/>
              <a:t>3. PAPARAN Hasil Desain</a:t>
            </a:r>
            <a:endParaRPr lang="en-ID" sz="8800"/>
          </a:p>
        </p:txBody>
      </p:sp>
      <p:grpSp>
        <p:nvGrpSpPr>
          <p:cNvPr id="13" name="Google Shape;249;p33">
            <a:extLst>
              <a:ext uri="{FF2B5EF4-FFF2-40B4-BE49-F238E27FC236}">
                <a16:creationId xmlns:a16="http://schemas.microsoft.com/office/drawing/2014/main" id="{B63B88E8-25EB-44AF-A403-5DE02130A5C5}"/>
              </a:ext>
            </a:extLst>
          </p:cNvPr>
          <p:cNvGrpSpPr/>
          <p:nvPr/>
        </p:nvGrpSpPr>
        <p:grpSpPr>
          <a:xfrm>
            <a:off x="4899995" y="411426"/>
            <a:ext cx="2062831" cy="2062796"/>
            <a:chOff x="5686721" y="1540347"/>
            <a:chExt cx="2062831" cy="2062796"/>
          </a:xfrm>
        </p:grpSpPr>
        <p:sp>
          <p:nvSpPr>
            <p:cNvPr id="14" name="Google Shape;250;p33">
              <a:extLst>
                <a:ext uri="{FF2B5EF4-FFF2-40B4-BE49-F238E27FC236}">
                  <a16:creationId xmlns:a16="http://schemas.microsoft.com/office/drawing/2014/main" id="{C61A0725-F363-4636-A38C-8CA88C1B7659}"/>
                </a:ext>
              </a:extLst>
            </p:cNvPr>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33">
              <a:extLst>
                <a:ext uri="{FF2B5EF4-FFF2-40B4-BE49-F238E27FC236}">
                  <a16:creationId xmlns:a16="http://schemas.microsoft.com/office/drawing/2014/main" id="{A5BB4261-B7F1-4FB0-895C-A1AC96ED7B62}"/>
                </a:ext>
              </a:extLst>
            </p:cNvPr>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33">
              <a:extLst>
                <a:ext uri="{FF2B5EF4-FFF2-40B4-BE49-F238E27FC236}">
                  <a16:creationId xmlns:a16="http://schemas.microsoft.com/office/drawing/2014/main" id="{01B7F1DE-6E59-4839-82BB-27EC11BF529A}"/>
                </a:ext>
              </a:extLst>
            </p:cNvPr>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33">
              <a:extLst>
                <a:ext uri="{FF2B5EF4-FFF2-40B4-BE49-F238E27FC236}">
                  <a16:creationId xmlns:a16="http://schemas.microsoft.com/office/drawing/2014/main" id="{3315E84D-9773-4B74-8670-C6123ED4995F}"/>
                </a:ext>
              </a:extLst>
            </p:cNvPr>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33">
              <a:extLst>
                <a:ext uri="{FF2B5EF4-FFF2-40B4-BE49-F238E27FC236}">
                  <a16:creationId xmlns:a16="http://schemas.microsoft.com/office/drawing/2014/main" id="{8A7DB5C0-1E04-4BB7-8DF4-0B221BCF51E1}"/>
                </a:ext>
              </a:extLst>
            </p:cNvPr>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33">
              <a:extLst>
                <a:ext uri="{FF2B5EF4-FFF2-40B4-BE49-F238E27FC236}">
                  <a16:creationId xmlns:a16="http://schemas.microsoft.com/office/drawing/2014/main" id="{F0CFD361-A72B-4A7A-B0D0-6B4C07F1C301}"/>
                </a:ext>
              </a:extLst>
            </p:cNvPr>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33">
              <a:extLst>
                <a:ext uri="{FF2B5EF4-FFF2-40B4-BE49-F238E27FC236}">
                  <a16:creationId xmlns:a16="http://schemas.microsoft.com/office/drawing/2014/main" id="{E02EDF24-9BDD-4E5B-8DE9-60E7B0B9FF49}"/>
                </a:ext>
              </a:extLst>
            </p:cNvPr>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33">
              <a:extLst>
                <a:ext uri="{FF2B5EF4-FFF2-40B4-BE49-F238E27FC236}">
                  <a16:creationId xmlns:a16="http://schemas.microsoft.com/office/drawing/2014/main" id="{B3F49CB9-9812-451A-9BF0-6F682B80904D}"/>
                </a:ext>
              </a:extLst>
            </p:cNvPr>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33">
              <a:extLst>
                <a:ext uri="{FF2B5EF4-FFF2-40B4-BE49-F238E27FC236}">
                  <a16:creationId xmlns:a16="http://schemas.microsoft.com/office/drawing/2014/main" id="{05E51BDE-44C8-4D63-B9F0-D89FC042A34F}"/>
                </a:ext>
              </a:extLst>
            </p:cNvPr>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60;p33">
            <a:extLst>
              <a:ext uri="{FF2B5EF4-FFF2-40B4-BE49-F238E27FC236}">
                <a16:creationId xmlns:a16="http://schemas.microsoft.com/office/drawing/2014/main" id="{070604B5-4396-4453-84C1-E1705A36006C}"/>
              </a:ext>
            </a:extLst>
          </p:cNvPr>
          <p:cNvSpPr/>
          <p:nvPr/>
        </p:nvSpPr>
        <p:spPr>
          <a:xfrm>
            <a:off x="5152411" y="655964"/>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p33">
            <a:extLst>
              <a:ext uri="{FF2B5EF4-FFF2-40B4-BE49-F238E27FC236}">
                <a16:creationId xmlns:a16="http://schemas.microsoft.com/office/drawing/2014/main" id="{DD214740-4E0B-4425-A9C9-2782A452C375}"/>
              </a:ext>
            </a:extLst>
          </p:cNvPr>
          <p:cNvSpPr/>
          <p:nvPr/>
        </p:nvSpPr>
        <p:spPr>
          <a:xfrm>
            <a:off x="5451094" y="930524"/>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33">
            <a:extLst>
              <a:ext uri="{FF2B5EF4-FFF2-40B4-BE49-F238E27FC236}">
                <a16:creationId xmlns:a16="http://schemas.microsoft.com/office/drawing/2014/main" id="{969BDD18-5A47-4266-A74B-08008554956A}"/>
              </a:ext>
            </a:extLst>
          </p:cNvPr>
          <p:cNvSpPr/>
          <p:nvPr/>
        </p:nvSpPr>
        <p:spPr>
          <a:xfrm>
            <a:off x="5671845" y="1347730"/>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3">
            <a:extLst>
              <a:ext uri="{FF2B5EF4-FFF2-40B4-BE49-F238E27FC236}">
                <a16:creationId xmlns:a16="http://schemas.microsoft.com/office/drawing/2014/main" id="{D4C34D5B-4898-4FFE-AF78-3259DA9748DE}"/>
              </a:ext>
            </a:extLst>
          </p:cNvPr>
          <p:cNvSpPr/>
          <p:nvPr/>
        </p:nvSpPr>
        <p:spPr>
          <a:xfrm>
            <a:off x="5649809" y="1608756"/>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4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BE69-75E6-420A-B299-2232C71E66FF}"/>
              </a:ext>
            </a:extLst>
          </p:cNvPr>
          <p:cNvSpPr>
            <a:spLocks noGrp="1"/>
          </p:cNvSpPr>
          <p:nvPr>
            <p:ph type="title"/>
          </p:nvPr>
        </p:nvSpPr>
        <p:spPr/>
        <p:txBody>
          <a:bodyPr/>
          <a:lstStyle/>
          <a:p>
            <a:r>
              <a:rPr lang="en-US"/>
              <a:t>SUSUNAN ANGGOTA DESAIN</a:t>
            </a:r>
            <a:endParaRPr lang="en-ID"/>
          </a:p>
        </p:txBody>
      </p:sp>
      <p:graphicFrame>
        <p:nvGraphicFramePr>
          <p:cNvPr id="7" name="Table 7">
            <a:extLst>
              <a:ext uri="{FF2B5EF4-FFF2-40B4-BE49-F238E27FC236}">
                <a16:creationId xmlns:a16="http://schemas.microsoft.com/office/drawing/2014/main" id="{10BC38BC-D400-456A-86DF-89FEF1B70DB3}"/>
              </a:ext>
            </a:extLst>
          </p:cNvPr>
          <p:cNvGraphicFramePr>
            <a:graphicFrameLocks noGrp="1"/>
          </p:cNvGraphicFramePr>
          <p:nvPr/>
        </p:nvGraphicFramePr>
        <p:xfrm>
          <a:off x="2032000" y="1872191"/>
          <a:ext cx="8127999" cy="2651760"/>
        </p:xfrm>
        <a:graphic>
          <a:graphicData uri="http://schemas.openxmlformats.org/drawingml/2006/table">
            <a:tbl>
              <a:tblPr firstRow="1" bandRow="1">
                <a:tableStyleId>{5C22544A-7EE6-4342-B048-85BDC9FD1C3A}</a:tableStyleId>
              </a:tblPr>
              <a:tblGrid>
                <a:gridCol w="1635125">
                  <a:extLst>
                    <a:ext uri="{9D8B030D-6E8A-4147-A177-3AD203B41FA5}">
                      <a16:colId xmlns:a16="http://schemas.microsoft.com/office/drawing/2014/main" val="4030541614"/>
                    </a:ext>
                  </a:extLst>
                </a:gridCol>
                <a:gridCol w="3783541">
                  <a:extLst>
                    <a:ext uri="{9D8B030D-6E8A-4147-A177-3AD203B41FA5}">
                      <a16:colId xmlns:a16="http://schemas.microsoft.com/office/drawing/2014/main" val="8057332"/>
                    </a:ext>
                  </a:extLst>
                </a:gridCol>
                <a:gridCol w="2709333">
                  <a:extLst>
                    <a:ext uri="{9D8B030D-6E8A-4147-A177-3AD203B41FA5}">
                      <a16:colId xmlns:a16="http://schemas.microsoft.com/office/drawing/2014/main" val="122368746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JABATAN</a:t>
                      </a:r>
                    </a:p>
                  </a:txBody>
                  <a:tcPr>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NAMA</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NIM</a:t>
                      </a:r>
                    </a:p>
                  </a:txBody>
                  <a:tcPr>
                    <a:lnL w="28575" cap="flat" cmpd="sng" algn="ctr">
                      <a:solidFill>
                        <a:schemeClr val="bg1">
                          <a:lumMod val="50000"/>
                        </a:schemeClr>
                      </a:solidFill>
                      <a:prstDash val="solid"/>
                      <a:round/>
                      <a:headEnd type="none" w="med" len="med"/>
                      <a:tailEnd type="none" w="med" len="med"/>
                    </a:lnL>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7395351"/>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Ketua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BAYU PRASETYA ADJI S</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A11.2019.11688</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68956379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KENNY ROBRETS PRADONO</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A11.2019.11685</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13961383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M. DYVA PUTRA PRATAMA</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A11.2019.11696</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789775620"/>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ELANDA RIANDI WASKITO</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A11.2019.11704</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4076388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MOHAMMAD IRFAN NUGRAHA</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A11.2019.12172</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534044287"/>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PHAN EDWARD ADITYA KURNIAWAN</a:t>
                      </a: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A11.2019.11683</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000477375"/>
                  </a:ext>
                </a:extLst>
              </a:tr>
            </a:tbl>
          </a:graphicData>
        </a:graphic>
      </p:graphicFrame>
    </p:spTree>
    <p:extLst>
      <p:ext uri="{BB962C8B-B14F-4D97-AF65-F5344CB8AC3E}">
        <p14:creationId xmlns:p14="http://schemas.microsoft.com/office/powerpoint/2010/main" val="3053895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B6FEB-5532-43D7-BE96-D293F8875A05}"/>
              </a:ext>
            </a:extLst>
          </p:cNvPr>
          <p:cNvSpPr>
            <a:spLocks noGrp="1"/>
          </p:cNvSpPr>
          <p:nvPr>
            <p:ph type="title"/>
          </p:nvPr>
        </p:nvSpPr>
        <p:spPr>
          <a:xfrm>
            <a:off x="4467962" y="2234406"/>
            <a:ext cx="3256075" cy="2389188"/>
          </a:xfrm>
        </p:spPr>
        <p:txBody>
          <a:bodyPr/>
          <a:lstStyle/>
          <a:p>
            <a:r>
              <a:rPr lang="en-US" sz="8000"/>
              <a:t>USER PAGE</a:t>
            </a:r>
            <a:endParaRPr lang="en-ID" sz="8000"/>
          </a:p>
        </p:txBody>
      </p:sp>
      <p:grpSp>
        <p:nvGrpSpPr>
          <p:cNvPr id="3" name="Google Shape;3816;p65">
            <a:extLst>
              <a:ext uri="{FF2B5EF4-FFF2-40B4-BE49-F238E27FC236}">
                <a16:creationId xmlns:a16="http://schemas.microsoft.com/office/drawing/2014/main" id="{9903BFB9-61C1-438C-A85B-66513B97F942}"/>
              </a:ext>
            </a:extLst>
          </p:cNvPr>
          <p:cNvGrpSpPr/>
          <p:nvPr/>
        </p:nvGrpSpPr>
        <p:grpSpPr>
          <a:xfrm flipH="1">
            <a:off x="1024797" y="1105305"/>
            <a:ext cx="719514" cy="785033"/>
            <a:chOff x="5316699" y="4268950"/>
            <a:chExt cx="926731" cy="1011249"/>
          </a:xfrm>
        </p:grpSpPr>
        <p:sp>
          <p:nvSpPr>
            <p:cNvPr id="4" name="Google Shape;3817;p65">
              <a:extLst>
                <a:ext uri="{FF2B5EF4-FFF2-40B4-BE49-F238E27FC236}">
                  <a16:creationId xmlns:a16="http://schemas.microsoft.com/office/drawing/2014/main" id="{2DE4FEE2-BA68-4A70-8BAB-E1D189487DE2}"/>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18;p65">
              <a:extLst>
                <a:ext uri="{FF2B5EF4-FFF2-40B4-BE49-F238E27FC236}">
                  <a16:creationId xmlns:a16="http://schemas.microsoft.com/office/drawing/2014/main" id="{FEB88955-5AF4-4E94-B26E-093EA05039A0}"/>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19;p65">
              <a:extLst>
                <a:ext uri="{FF2B5EF4-FFF2-40B4-BE49-F238E27FC236}">
                  <a16:creationId xmlns:a16="http://schemas.microsoft.com/office/drawing/2014/main" id="{2A0E36BB-F7E0-40EC-83B2-FE65237C50B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0;p65">
              <a:extLst>
                <a:ext uri="{FF2B5EF4-FFF2-40B4-BE49-F238E27FC236}">
                  <a16:creationId xmlns:a16="http://schemas.microsoft.com/office/drawing/2014/main" id="{74B9268D-86B0-4246-9AC4-850D83805A0E}"/>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1;p65">
              <a:extLst>
                <a:ext uri="{FF2B5EF4-FFF2-40B4-BE49-F238E27FC236}">
                  <a16:creationId xmlns:a16="http://schemas.microsoft.com/office/drawing/2014/main" id="{C9B1CB16-8E21-4539-BFB2-2EC47DEF447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2;p65">
              <a:extLst>
                <a:ext uri="{FF2B5EF4-FFF2-40B4-BE49-F238E27FC236}">
                  <a16:creationId xmlns:a16="http://schemas.microsoft.com/office/drawing/2014/main" id="{150E7B5B-D4DD-4B8C-84B0-6302833BFD71}"/>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802;p65">
            <a:extLst>
              <a:ext uri="{FF2B5EF4-FFF2-40B4-BE49-F238E27FC236}">
                <a16:creationId xmlns:a16="http://schemas.microsoft.com/office/drawing/2014/main" id="{31FF32C6-A330-418B-9DA9-4C99484F6E57}"/>
              </a:ext>
            </a:extLst>
          </p:cNvPr>
          <p:cNvGrpSpPr/>
          <p:nvPr/>
        </p:nvGrpSpPr>
        <p:grpSpPr>
          <a:xfrm>
            <a:off x="1173336" y="2950982"/>
            <a:ext cx="876317" cy="956035"/>
            <a:chOff x="5316699" y="4268950"/>
            <a:chExt cx="926731" cy="1011249"/>
          </a:xfrm>
        </p:grpSpPr>
        <p:sp>
          <p:nvSpPr>
            <p:cNvPr id="11" name="Google Shape;3803;p65">
              <a:extLst>
                <a:ext uri="{FF2B5EF4-FFF2-40B4-BE49-F238E27FC236}">
                  <a16:creationId xmlns:a16="http://schemas.microsoft.com/office/drawing/2014/main" id="{3DF3CCF0-15F0-4605-A29D-C34BCAEF9A7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04;p65">
              <a:extLst>
                <a:ext uri="{FF2B5EF4-FFF2-40B4-BE49-F238E27FC236}">
                  <a16:creationId xmlns:a16="http://schemas.microsoft.com/office/drawing/2014/main" id="{EF7C80C0-8C15-4ACB-942D-608FAE14EC34}"/>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05;p65">
              <a:extLst>
                <a:ext uri="{FF2B5EF4-FFF2-40B4-BE49-F238E27FC236}">
                  <a16:creationId xmlns:a16="http://schemas.microsoft.com/office/drawing/2014/main" id="{4A37024C-B596-41F7-A22F-2E19DFA4ECE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6;p65">
              <a:extLst>
                <a:ext uri="{FF2B5EF4-FFF2-40B4-BE49-F238E27FC236}">
                  <a16:creationId xmlns:a16="http://schemas.microsoft.com/office/drawing/2014/main" id="{65E214C8-7E57-42CC-8A63-A45CD6B18109}"/>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07;p65">
              <a:extLst>
                <a:ext uri="{FF2B5EF4-FFF2-40B4-BE49-F238E27FC236}">
                  <a16:creationId xmlns:a16="http://schemas.microsoft.com/office/drawing/2014/main" id="{742649E3-8465-46B4-894A-4B593702785E}"/>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08;p65">
              <a:extLst>
                <a:ext uri="{FF2B5EF4-FFF2-40B4-BE49-F238E27FC236}">
                  <a16:creationId xmlns:a16="http://schemas.microsoft.com/office/drawing/2014/main" id="{365EFDE7-9D37-4012-B99F-524DDEA8FB7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823;p65">
            <a:extLst>
              <a:ext uri="{FF2B5EF4-FFF2-40B4-BE49-F238E27FC236}">
                <a16:creationId xmlns:a16="http://schemas.microsoft.com/office/drawing/2014/main" id="{22B27F0F-598C-4C22-BE89-D796DA09CC9B}"/>
              </a:ext>
            </a:extLst>
          </p:cNvPr>
          <p:cNvGrpSpPr/>
          <p:nvPr/>
        </p:nvGrpSpPr>
        <p:grpSpPr>
          <a:xfrm>
            <a:off x="892917" y="4999001"/>
            <a:ext cx="521962" cy="758711"/>
            <a:chOff x="2446425" y="1033300"/>
            <a:chExt cx="1176650" cy="1710350"/>
          </a:xfrm>
        </p:grpSpPr>
        <p:sp>
          <p:nvSpPr>
            <p:cNvPr id="18" name="Google Shape;3824;p65">
              <a:extLst>
                <a:ext uri="{FF2B5EF4-FFF2-40B4-BE49-F238E27FC236}">
                  <a16:creationId xmlns:a16="http://schemas.microsoft.com/office/drawing/2014/main" id="{CAA96BC9-9C98-4C90-8E0E-7D98FA8D5717}"/>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25;p65">
              <a:extLst>
                <a:ext uri="{FF2B5EF4-FFF2-40B4-BE49-F238E27FC236}">
                  <a16:creationId xmlns:a16="http://schemas.microsoft.com/office/drawing/2014/main" id="{3F278FD5-A1C3-4E46-B41E-BC8E2E1E3E94}"/>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26;p65">
              <a:extLst>
                <a:ext uri="{FF2B5EF4-FFF2-40B4-BE49-F238E27FC236}">
                  <a16:creationId xmlns:a16="http://schemas.microsoft.com/office/drawing/2014/main" id="{FFDB9611-649E-4D21-A2C3-E88D1606D1F3}"/>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7;p65">
              <a:extLst>
                <a:ext uri="{FF2B5EF4-FFF2-40B4-BE49-F238E27FC236}">
                  <a16:creationId xmlns:a16="http://schemas.microsoft.com/office/drawing/2014/main" id="{62018140-59F2-44FE-84EE-56F73CC0F595}"/>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28;p65">
              <a:extLst>
                <a:ext uri="{FF2B5EF4-FFF2-40B4-BE49-F238E27FC236}">
                  <a16:creationId xmlns:a16="http://schemas.microsoft.com/office/drawing/2014/main" id="{081E6A2F-8D27-45FE-9092-45EA956C502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29;p65">
              <a:extLst>
                <a:ext uri="{FF2B5EF4-FFF2-40B4-BE49-F238E27FC236}">
                  <a16:creationId xmlns:a16="http://schemas.microsoft.com/office/drawing/2014/main" id="{E57034EE-5451-4001-BE3E-47A9B1103655}"/>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809;p65">
            <a:extLst>
              <a:ext uri="{FF2B5EF4-FFF2-40B4-BE49-F238E27FC236}">
                <a16:creationId xmlns:a16="http://schemas.microsoft.com/office/drawing/2014/main" id="{E5987F7D-7F0F-4A93-81BF-ACE53AF82051}"/>
              </a:ext>
            </a:extLst>
          </p:cNvPr>
          <p:cNvGrpSpPr/>
          <p:nvPr/>
        </p:nvGrpSpPr>
        <p:grpSpPr>
          <a:xfrm>
            <a:off x="10290886" y="1139702"/>
            <a:ext cx="876317" cy="956035"/>
            <a:chOff x="5316699" y="4268950"/>
            <a:chExt cx="926731" cy="1011249"/>
          </a:xfrm>
        </p:grpSpPr>
        <p:sp>
          <p:nvSpPr>
            <p:cNvPr id="25" name="Google Shape;3810;p65">
              <a:extLst>
                <a:ext uri="{FF2B5EF4-FFF2-40B4-BE49-F238E27FC236}">
                  <a16:creationId xmlns:a16="http://schemas.microsoft.com/office/drawing/2014/main" id="{56A25559-5ED2-436C-8208-FC751333D52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11;p65">
              <a:extLst>
                <a:ext uri="{FF2B5EF4-FFF2-40B4-BE49-F238E27FC236}">
                  <a16:creationId xmlns:a16="http://schemas.microsoft.com/office/drawing/2014/main" id="{958236E3-32D6-49DC-B009-3F82860EBDB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12;p65">
              <a:extLst>
                <a:ext uri="{FF2B5EF4-FFF2-40B4-BE49-F238E27FC236}">
                  <a16:creationId xmlns:a16="http://schemas.microsoft.com/office/drawing/2014/main" id="{A35C86D0-14A4-445B-821D-2D25D9F45CE5}"/>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13;p65">
              <a:extLst>
                <a:ext uri="{FF2B5EF4-FFF2-40B4-BE49-F238E27FC236}">
                  <a16:creationId xmlns:a16="http://schemas.microsoft.com/office/drawing/2014/main" id="{492CF750-4168-469F-B728-F2D9BEB5AA56}"/>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14;p65">
              <a:extLst>
                <a:ext uri="{FF2B5EF4-FFF2-40B4-BE49-F238E27FC236}">
                  <a16:creationId xmlns:a16="http://schemas.microsoft.com/office/drawing/2014/main" id="{7F40897B-E4C6-4A7F-9254-FAB94D25F12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15;p65">
              <a:extLst>
                <a:ext uri="{FF2B5EF4-FFF2-40B4-BE49-F238E27FC236}">
                  <a16:creationId xmlns:a16="http://schemas.microsoft.com/office/drawing/2014/main" id="{7BDC860A-08A6-4AE2-8C5B-7172A4DDC7C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795;p65">
            <a:extLst>
              <a:ext uri="{FF2B5EF4-FFF2-40B4-BE49-F238E27FC236}">
                <a16:creationId xmlns:a16="http://schemas.microsoft.com/office/drawing/2014/main" id="{3C1963ED-65E0-46BF-98A7-DBF5A2CFC951}"/>
              </a:ext>
            </a:extLst>
          </p:cNvPr>
          <p:cNvGrpSpPr/>
          <p:nvPr/>
        </p:nvGrpSpPr>
        <p:grpSpPr>
          <a:xfrm flipH="1">
            <a:off x="9901599" y="3051901"/>
            <a:ext cx="719514" cy="785033"/>
            <a:chOff x="5316699" y="4268950"/>
            <a:chExt cx="926731" cy="1011249"/>
          </a:xfrm>
        </p:grpSpPr>
        <p:sp>
          <p:nvSpPr>
            <p:cNvPr id="32" name="Google Shape;3796;p65">
              <a:extLst>
                <a:ext uri="{FF2B5EF4-FFF2-40B4-BE49-F238E27FC236}">
                  <a16:creationId xmlns:a16="http://schemas.microsoft.com/office/drawing/2014/main" id="{B2D76E23-7252-4A76-BF64-AA59ED6EBD9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7;p65">
              <a:extLst>
                <a:ext uri="{FF2B5EF4-FFF2-40B4-BE49-F238E27FC236}">
                  <a16:creationId xmlns:a16="http://schemas.microsoft.com/office/drawing/2014/main" id="{D5BA14CC-51E1-4BC3-AF63-34DF2890D0D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98;p65">
              <a:extLst>
                <a:ext uri="{FF2B5EF4-FFF2-40B4-BE49-F238E27FC236}">
                  <a16:creationId xmlns:a16="http://schemas.microsoft.com/office/drawing/2014/main" id="{7E7BDC0F-515A-46BB-8B25-5B4F527F0E5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99;p65">
              <a:extLst>
                <a:ext uri="{FF2B5EF4-FFF2-40B4-BE49-F238E27FC236}">
                  <a16:creationId xmlns:a16="http://schemas.microsoft.com/office/drawing/2014/main" id="{204CB7EE-83A8-4F5E-9EAE-9E9F4317BA3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00;p65">
              <a:extLst>
                <a:ext uri="{FF2B5EF4-FFF2-40B4-BE49-F238E27FC236}">
                  <a16:creationId xmlns:a16="http://schemas.microsoft.com/office/drawing/2014/main" id="{1E82A509-2F57-4996-AB1A-220F2C0E28E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01;p65">
              <a:extLst>
                <a:ext uri="{FF2B5EF4-FFF2-40B4-BE49-F238E27FC236}">
                  <a16:creationId xmlns:a16="http://schemas.microsoft.com/office/drawing/2014/main" id="{49316665-1928-471B-B12E-A54191061119}"/>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788;p65">
            <a:extLst>
              <a:ext uri="{FF2B5EF4-FFF2-40B4-BE49-F238E27FC236}">
                <a16:creationId xmlns:a16="http://schemas.microsoft.com/office/drawing/2014/main" id="{60DB6BD2-B1D2-40B9-A8F7-BC8326FAA84C}"/>
              </a:ext>
            </a:extLst>
          </p:cNvPr>
          <p:cNvGrpSpPr/>
          <p:nvPr/>
        </p:nvGrpSpPr>
        <p:grpSpPr>
          <a:xfrm flipH="1">
            <a:off x="10361441" y="5125101"/>
            <a:ext cx="521962" cy="758711"/>
            <a:chOff x="2446425" y="1033300"/>
            <a:chExt cx="1176650" cy="1710350"/>
          </a:xfrm>
        </p:grpSpPr>
        <p:sp>
          <p:nvSpPr>
            <p:cNvPr id="39" name="Google Shape;3789;p65">
              <a:extLst>
                <a:ext uri="{FF2B5EF4-FFF2-40B4-BE49-F238E27FC236}">
                  <a16:creationId xmlns:a16="http://schemas.microsoft.com/office/drawing/2014/main" id="{2313F6F7-A53B-4D50-AEBF-96C3102D3B96}"/>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0;p65">
              <a:extLst>
                <a:ext uri="{FF2B5EF4-FFF2-40B4-BE49-F238E27FC236}">
                  <a16:creationId xmlns:a16="http://schemas.microsoft.com/office/drawing/2014/main" id="{B981128C-47E7-477C-93D6-A1A10E5F6BB5}"/>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1;p65">
              <a:extLst>
                <a:ext uri="{FF2B5EF4-FFF2-40B4-BE49-F238E27FC236}">
                  <a16:creationId xmlns:a16="http://schemas.microsoft.com/office/drawing/2014/main" id="{201A8951-CF47-4624-A694-7CC27D231C2F}"/>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92;p65">
              <a:extLst>
                <a:ext uri="{FF2B5EF4-FFF2-40B4-BE49-F238E27FC236}">
                  <a16:creationId xmlns:a16="http://schemas.microsoft.com/office/drawing/2014/main" id="{5CA2AF89-A24D-451C-A62A-D72E4598030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93;p65">
              <a:extLst>
                <a:ext uri="{FF2B5EF4-FFF2-40B4-BE49-F238E27FC236}">
                  <a16:creationId xmlns:a16="http://schemas.microsoft.com/office/drawing/2014/main" id="{954E4422-6FBC-4816-B994-BE53E00B6F2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94;p65">
              <a:extLst>
                <a:ext uri="{FF2B5EF4-FFF2-40B4-BE49-F238E27FC236}">
                  <a16:creationId xmlns:a16="http://schemas.microsoft.com/office/drawing/2014/main" id="{4A41A3F0-A8A6-4AD8-B179-8EAE0BF4546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238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0"/>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7"/>
                                        </p:tgtEl>
                                        <p:attrNameLst>
                                          <p:attrName>r</p:attrName>
                                        </p:attrNameLst>
                                      </p:cBhvr>
                                    </p:animRot>
                                  </p:childTnLst>
                                </p:cTn>
                              </p:par>
                              <p:par>
                                <p:cTn id="11" presetID="8" presetClass="emph" presetSubtype="0" fill="hold" nodeType="withEffect">
                                  <p:stCondLst>
                                    <p:cond delay="0"/>
                                  </p:stCondLst>
                                  <p:childTnLst>
                                    <p:animRot by="-21600000">
                                      <p:cBhvr>
                                        <p:cTn id="12" dur="4500" fill="hold"/>
                                        <p:tgtEl>
                                          <p:spTgt spid="24"/>
                                        </p:tgtEl>
                                        <p:attrNameLst>
                                          <p:attrName>r</p:attrName>
                                        </p:attrNameLst>
                                      </p:cBhvr>
                                    </p:animRot>
                                  </p:childTnLst>
                                </p:cTn>
                              </p:par>
                              <p:par>
                                <p:cTn id="13" presetID="8" presetClass="emph" presetSubtype="0" fill="hold" nodeType="withEffect">
                                  <p:stCondLst>
                                    <p:cond delay="0"/>
                                  </p:stCondLst>
                                  <p:childTnLst>
                                    <p:animRot by="-21600000">
                                      <p:cBhvr>
                                        <p:cTn id="14" dur="5000" fill="hold"/>
                                        <p:tgtEl>
                                          <p:spTgt spid="31"/>
                                        </p:tgtEl>
                                        <p:attrNameLst>
                                          <p:attrName>r</p:attrName>
                                        </p:attrNameLst>
                                      </p:cBhvr>
                                    </p:animRot>
                                  </p:childTnLst>
                                </p:cTn>
                              </p:par>
                            </p:childTnLst>
                          </p:cTn>
                        </p:par>
                        <p:par>
                          <p:cTn id="15" fill="hold">
                            <p:stCondLst>
                              <p:cond delay="5000"/>
                            </p:stCondLst>
                            <p:childTnLst>
                              <p:par>
                                <p:cTn id="16" presetID="8" presetClass="emph" presetSubtype="0" fill="hold" nodeType="afterEffect">
                                  <p:stCondLst>
                                    <p:cond delay="0"/>
                                  </p:stCondLst>
                                  <p:childTnLst>
                                    <p:animRot by="-21600000">
                                      <p:cBhvr>
                                        <p:cTn id="17" dur="5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4" y="1929249"/>
            <a:ext cx="2015600" cy="763600"/>
          </a:xfrm>
        </p:spPr>
        <p:txBody>
          <a:bodyPr/>
          <a:lstStyle/>
          <a:p>
            <a:pPr algn="l"/>
            <a:r>
              <a:rPr lang="en-US"/>
              <a:t>HOMEPAGE</a:t>
            </a:r>
            <a:endParaRPr lang="en-ID"/>
          </a:p>
        </p:txBody>
      </p:sp>
      <p:grpSp>
        <p:nvGrpSpPr>
          <p:cNvPr id="4" name="Google Shape;3747;p63">
            <a:extLst>
              <a:ext uri="{FF2B5EF4-FFF2-40B4-BE49-F238E27FC236}">
                <a16:creationId xmlns:a16="http://schemas.microsoft.com/office/drawing/2014/main" id="{BB0A5410-D5A4-4F12-A1DA-4AD5068BC444}"/>
              </a:ext>
            </a:extLst>
          </p:cNvPr>
          <p:cNvGrpSpPr/>
          <p:nvPr/>
        </p:nvGrpSpPr>
        <p:grpSpPr>
          <a:xfrm>
            <a:off x="6096000" y="626693"/>
            <a:ext cx="4358626" cy="5666111"/>
            <a:chOff x="3580725" y="2020075"/>
            <a:chExt cx="1344925" cy="1786275"/>
          </a:xfrm>
        </p:grpSpPr>
        <p:sp>
          <p:nvSpPr>
            <p:cNvPr id="5" name="Google Shape;3748;p63">
              <a:extLst>
                <a:ext uri="{FF2B5EF4-FFF2-40B4-BE49-F238E27FC236}">
                  <a16:creationId xmlns:a16="http://schemas.microsoft.com/office/drawing/2014/main" id="{2D1B6CF6-9714-4DE3-9D4E-79073B07E0C3}"/>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49;p63">
              <a:extLst>
                <a:ext uri="{FF2B5EF4-FFF2-40B4-BE49-F238E27FC236}">
                  <a16:creationId xmlns:a16="http://schemas.microsoft.com/office/drawing/2014/main" id="{96536CFA-8EB3-44CC-8524-ADE28B0B090D}"/>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50;p63">
              <a:extLst>
                <a:ext uri="{FF2B5EF4-FFF2-40B4-BE49-F238E27FC236}">
                  <a16:creationId xmlns:a16="http://schemas.microsoft.com/office/drawing/2014/main" id="{20F81687-C07A-4D54-BD1E-8D7AF0826B32}"/>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1;p63">
              <a:extLst>
                <a:ext uri="{FF2B5EF4-FFF2-40B4-BE49-F238E27FC236}">
                  <a16:creationId xmlns:a16="http://schemas.microsoft.com/office/drawing/2014/main" id="{E4BD4F25-660A-40C8-846A-DEB029EBAA5A}"/>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2;p63">
              <a:extLst>
                <a:ext uri="{FF2B5EF4-FFF2-40B4-BE49-F238E27FC236}">
                  <a16:creationId xmlns:a16="http://schemas.microsoft.com/office/drawing/2014/main" id="{7A93D5E7-D128-4A30-9134-FC5A76FB3F8A}"/>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Content Placeholder 4" descr="Graphical user interface, application&#10;&#10;Description automatically generated">
            <a:extLst>
              <a:ext uri="{FF2B5EF4-FFF2-40B4-BE49-F238E27FC236}">
                <a16:creationId xmlns:a16="http://schemas.microsoft.com/office/drawing/2014/main" id="{61BEC9C5-1ED6-4D3A-8975-2C1CE5146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11" y="927809"/>
            <a:ext cx="3694587" cy="4797609"/>
          </a:xfrm>
          <a:prstGeom prst="rect">
            <a:avLst/>
          </a:prstGeom>
          <a:noFill/>
          <a:ln>
            <a:noFill/>
          </a:ln>
        </p:spPr>
      </p:pic>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050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76A2-C589-4A98-8968-02190F8859C1}"/>
              </a:ext>
            </a:extLst>
          </p:cNvPr>
          <p:cNvSpPr>
            <a:spLocks noGrp="1"/>
          </p:cNvSpPr>
          <p:nvPr>
            <p:ph type="title"/>
          </p:nvPr>
        </p:nvSpPr>
        <p:spPr>
          <a:xfrm>
            <a:off x="962278" y="3074847"/>
            <a:ext cx="10323095" cy="2286000"/>
          </a:xfrm>
        </p:spPr>
        <p:txBody>
          <a:bodyPr/>
          <a:lstStyle/>
          <a:p>
            <a:r>
              <a:rPr lang="en-US" sz="8800"/>
              <a:t>1. PAPARAN HASIL Penjadwalan, Finansial, dan Administrasi</a:t>
            </a:r>
            <a:endParaRPr lang="en-ID" sz="8800"/>
          </a:p>
        </p:txBody>
      </p:sp>
      <p:grpSp>
        <p:nvGrpSpPr>
          <p:cNvPr id="13" name="Google Shape;249;p33">
            <a:extLst>
              <a:ext uri="{FF2B5EF4-FFF2-40B4-BE49-F238E27FC236}">
                <a16:creationId xmlns:a16="http://schemas.microsoft.com/office/drawing/2014/main" id="{B63B88E8-25EB-44AF-A403-5DE02130A5C5}"/>
              </a:ext>
            </a:extLst>
          </p:cNvPr>
          <p:cNvGrpSpPr/>
          <p:nvPr/>
        </p:nvGrpSpPr>
        <p:grpSpPr>
          <a:xfrm>
            <a:off x="5193705" y="577358"/>
            <a:ext cx="2062831" cy="2062796"/>
            <a:chOff x="5686721" y="1540347"/>
            <a:chExt cx="2062831" cy="2062796"/>
          </a:xfrm>
        </p:grpSpPr>
        <p:sp>
          <p:nvSpPr>
            <p:cNvPr id="14" name="Google Shape;250;p33">
              <a:extLst>
                <a:ext uri="{FF2B5EF4-FFF2-40B4-BE49-F238E27FC236}">
                  <a16:creationId xmlns:a16="http://schemas.microsoft.com/office/drawing/2014/main" id="{C61A0725-F363-4636-A38C-8CA88C1B7659}"/>
                </a:ext>
              </a:extLst>
            </p:cNvPr>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33">
              <a:extLst>
                <a:ext uri="{FF2B5EF4-FFF2-40B4-BE49-F238E27FC236}">
                  <a16:creationId xmlns:a16="http://schemas.microsoft.com/office/drawing/2014/main" id="{A5BB4261-B7F1-4FB0-895C-A1AC96ED7B62}"/>
                </a:ext>
              </a:extLst>
            </p:cNvPr>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33">
              <a:extLst>
                <a:ext uri="{FF2B5EF4-FFF2-40B4-BE49-F238E27FC236}">
                  <a16:creationId xmlns:a16="http://schemas.microsoft.com/office/drawing/2014/main" id="{01B7F1DE-6E59-4839-82BB-27EC11BF529A}"/>
                </a:ext>
              </a:extLst>
            </p:cNvPr>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33">
              <a:extLst>
                <a:ext uri="{FF2B5EF4-FFF2-40B4-BE49-F238E27FC236}">
                  <a16:creationId xmlns:a16="http://schemas.microsoft.com/office/drawing/2014/main" id="{3315E84D-9773-4B74-8670-C6123ED4995F}"/>
                </a:ext>
              </a:extLst>
            </p:cNvPr>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33">
              <a:extLst>
                <a:ext uri="{FF2B5EF4-FFF2-40B4-BE49-F238E27FC236}">
                  <a16:creationId xmlns:a16="http://schemas.microsoft.com/office/drawing/2014/main" id="{8A7DB5C0-1E04-4BB7-8DF4-0B221BCF51E1}"/>
                </a:ext>
              </a:extLst>
            </p:cNvPr>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33">
              <a:extLst>
                <a:ext uri="{FF2B5EF4-FFF2-40B4-BE49-F238E27FC236}">
                  <a16:creationId xmlns:a16="http://schemas.microsoft.com/office/drawing/2014/main" id="{F0CFD361-A72B-4A7A-B0D0-6B4C07F1C301}"/>
                </a:ext>
              </a:extLst>
            </p:cNvPr>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33">
              <a:extLst>
                <a:ext uri="{FF2B5EF4-FFF2-40B4-BE49-F238E27FC236}">
                  <a16:creationId xmlns:a16="http://schemas.microsoft.com/office/drawing/2014/main" id="{E02EDF24-9BDD-4E5B-8DE9-60E7B0B9FF49}"/>
                </a:ext>
              </a:extLst>
            </p:cNvPr>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33">
              <a:extLst>
                <a:ext uri="{FF2B5EF4-FFF2-40B4-BE49-F238E27FC236}">
                  <a16:creationId xmlns:a16="http://schemas.microsoft.com/office/drawing/2014/main" id="{B3F49CB9-9812-451A-9BF0-6F682B80904D}"/>
                </a:ext>
              </a:extLst>
            </p:cNvPr>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33">
              <a:extLst>
                <a:ext uri="{FF2B5EF4-FFF2-40B4-BE49-F238E27FC236}">
                  <a16:creationId xmlns:a16="http://schemas.microsoft.com/office/drawing/2014/main" id="{05E51BDE-44C8-4D63-B9F0-D89FC042A34F}"/>
                </a:ext>
              </a:extLst>
            </p:cNvPr>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60;p33">
            <a:extLst>
              <a:ext uri="{FF2B5EF4-FFF2-40B4-BE49-F238E27FC236}">
                <a16:creationId xmlns:a16="http://schemas.microsoft.com/office/drawing/2014/main" id="{070604B5-4396-4453-84C1-E1705A36006C}"/>
              </a:ext>
            </a:extLst>
          </p:cNvPr>
          <p:cNvSpPr/>
          <p:nvPr/>
        </p:nvSpPr>
        <p:spPr>
          <a:xfrm>
            <a:off x="5435283" y="818260"/>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p33">
            <a:extLst>
              <a:ext uri="{FF2B5EF4-FFF2-40B4-BE49-F238E27FC236}">
                <a16:creationId xmlns:a16="http://schemas.microsoft.com/office/drawing/2014/main" id="{DD214740-4E0B-4425-A9C9-2782A452C375}"/>
              </a:ext>
            </a:extLst>
          </p:cNvPr>
          <p:cNvSpPr/>
          <p:nvPr/>
        </p:nvSpPr>
        <p:spPr>
          <a:xfrm>
            <a:off x="5705885" y="1042325"/>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33">
            <a:extLst>
              <a:ext uri="{FF2B5EF4-FFF2-40B4-BE49-F238E27FC236}">
                <a16:creationId xmlns:a16="http://schemas.microsoft.com/office/drawing/2014/main" id="{969BDD18-5A47-4266-A74B-08008554956A}"/>
              </a:ext>
            </a:extLst>
          </p:cNvPr>
          <p:cNvSpPr/>
          <p:nvPr/>
        </p:nvSpPr>
        <p:spPr>
          <a:xfrm>
            <a:off x="5895552" y="1443571"/>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3">
            <a:extLst>
              <a:ext uri="{FF2B5EF4-FFF2-40B4-BE49-F238E27FC236}">
                <a16:creationId xmlns:a16="http://schemas.microsoft.com/office/drawing/2014/main" id="{D4C34D5B-4898-4FFE-AF78-3259DA9748DE}"/>
              </a:ext>
            </a:extLst>
          </p:cNvPr>
          <p:cNvSpPr/>
          <p:nvPr/>
        </p:nvSpPr>
        <p:spPr>
          <a:xfrm>
            <a:off x="5843236" y="1719296"/>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95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1397A9-4BA9-4490-B114-59A6C3DB3559}"/>
              </a:ext>
            </a:extLst>
          </p:cNvPr>
          <p:cNvSpPr txBox="1">
            <a:spLocks/>
          </p:cNvSpPr>
          <p:nvPr/>
        </p:nvSpPr>
        <p:spPr>
          <a:xfrm>
            <a:off x="763005" y="1379598"/>
            <a:ext cx="5332995"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1pPr>
            <a:lvl2pPr marR="0" lvl="1"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2pPr>
            <a:lvl3pPr marR="0" lvl="2"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3pPr>
            <a:lvl4pPr marR="0" lvl="3"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4pPr>
            <a:lvl5pPr marR="0" lvl="4"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5pPr>
            <a:lvl6pPr marR="0" lvl="5"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6pPr>
            <a:lvl7pPr marR="0" lvl="6"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7pPr>
            <a:lvl8pPr marR="0" lvl="7"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8pPr>
            <a:lvl9pPr marR="0" lvl="8" algn="r" rtl="0" eaLnBrk="1" hangingPunct="1">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9pPr>
          </a:lstStyle>
          <a:p>
            <a:pPr algn="l"/>
            <a:r>
              <a:rPr lang="en-US"/>
              <a:t>Search &amp; Menu Dropdown akun</a:t>
            </a:r>
            <a:endParaRPr lang="en-ID"/>
          </a:p>
        </p:txBody>
      </p:sp>
      <p:grpSp>
        <p:nvGrpSpPr>
          <p:cNvPr id="5" name="Google Shape;3816;p65">
            <a:extLst>
              <a:ext uri="{FF2B5EF4-FFF2-40B4-BE49-F238E27FC236}">
                <a16:creationId xmlns:a16="http://schemas.microsoft.com/office/drawing/2014/main" id="{9B78CED9-633A-4E10-87C0-7DFCC6C1BD2B}"/>
              </a:ext>
            </a:extLst>
          </p:cNvPr>
          <p:cNvGrpSpPr/>
          <p:nvPr/>
        </p:nvGrpSpPr>
        <p:grpSpPr>
          <a:xfrm flipH="1">
            <a:off x="892728" y="483832"/>
            <a:ext cx="719514" cy="785033"/>
            <a:chOff x="5316699" y="4268950"/>
            <a:chExt cx="926731" cy="1011249"/>
          </a:xfrm>
        </p:grpSpPr>
        <p:sp>
          <p:nvSpPr>
            <p:cNvPr id="6" name="Google Shape;3817;p65">
              <a:extLst>
                <a:ext uri="{FF2B5EF4-FFF2-40B4-BE49-F238E27FC236}">
                  <a16:creationId xmlns:a16="http://schemas.microsoft.com/office/drawing/2014/main" id="{A96CD35D-B8B9-4DE7-B3E1-8058A9FB2A63}"/>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18;p65">
              <a:extLst>
                <a:ext uri="{FF2B5EF4-FFF2-40B4-BE49-F238E27FC236}">
                  <a16:creationId xmlns:a16="http://schemas.microsoft.com/office/drawing/2014/main" id="{881D8F0C-79E1-4718-BBE0-9C96F9CC0460}"/>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19;p65">
              <a:extLst>
                <a:ext uri="{FF2B5EF4-FFF2-40B4-BE49-F238E27FC236}">
                  <a16:creationId xmlns:a16="http://schemas.microsoft.com/office/drawing/2014/main" id="{9D3F6C9E-C558-42A2-8F54-56FC6AE4D0C1}"/>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0;p65">
              <a:extLst>
                <a:ext uri="{FF2B5EF4-FFF2-40B4-BE49-F238E27FC236}">
                  <a16:creationId xmlns:a16="http://schemas.microsoft.com/office/drawing/2014/main" id="{A5549446-78B6-45B3-9249-EA09EAF3C8C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1;p65">
              <a:extLst>
                <a:ext uri="{FF2B5EF4-FFF2-40B4-BE49-F238E27FC236}">
                  <a16:creationId xmlns:a16="http://schemas.microsoft.com/office/drawing/2014/main" id="{99A79AA6-328D-4487-896B-E1E77924079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2;p65">
              <a:extLst>
                <a:ext uri="{FF2B5EF4-FFF2-40B4-BE49-F238E27FC236}">
                  <a16:creationId xmlns:a16="http://schemas.microsoft.com/office/drawing/2014/main" id="{89403455-CA01-477B-AC6B-C6BF15E6CC1F}"/>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802;p65">
            <a:extLst>
              <a:ext uri="{FF2B5EF4-FFF2-40B4-BE49-F238E27FC236}">
                <a16:creationId xmlns:a16="http://schemas.microsoft.com/office/drawing/2014/main" id="{01C5A4C1-486C-4EF8-9BD8-2966DAA9FD90}"/>
              </a:ext>
            </a:extLst>
          </p:cNvPr>
          <p:cNvGrpSpPr/>
          <p:nvPr/>
        </p:nvGrpSpPr>
        <p:grpSpPr>
          <a:xfrm>
            <a:off x="1351261" y="3052876"/>
            <a:ext cx="876317" cy="956035"/>
            <a:chOff x="5316699" y="4268950"/>
            <a:chExt cx="926731" cy="1011249"/>
          </a:xfrm>
        </p:grpSpPr>
        <p:sp>
          <p:nvSpPr>
            <p:cNvPr id="13" name="Google Shape;3803;p65">
              <a:extLst>
                <a:ext uri="{FF2B5EF4-FFF2-40B4-BE49-F238E27FC236}">
                  <a16:creationId xmlns:a16="http://schemas.microsoft.com/office/drawing/2014/main" id="{C486D22C-F2B8-4B39-A0AE-F35B42063689}"/>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4;p65">
              <a:extLst>
                <a:ext uri="{FF2B5EF4-FFF2-40B4-BE49-F238E27FC236}">
                  <a16:creationId xmlns:a16="http://schemas.microsoft.com/office/drawing/2014/main" id="{D65B0A04-7950-44AC-90B7-1ED962A151B6}"/>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05;p65">
              <a:extLst>
                <a:ext uri="{FF2B5EF4-FFF2-40B4-BE49-F238E27FC236}">
                  <a16:creationId xmlns:a16="http://schemas.microsoft.com/office/drawing/2014/main" id="{1754A0F2-2E18-4443-ACFB-A4EFF3043BA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06;p65">
              <a:extLst>
                <a:ext uri="{FF2B5EF4-FFF2-40B4-BE49-F238E27FC236}">
                  <a16:creationId xmlns:a16="http://schemas.microsoft.com/office/drawing/2014/main" id="{F3B6AF10-E7B3-4090-9989-184CAD649FE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07;p65">
              <a:extLst>
                <a:ext uri="{FF2B5EF4-FFF2-40B4-BE49-F238E27FC236}">
                  <a16:creationId xmlns:a16="http://schemas.microsoft.com/office/drawing/2014/main" id="{29B4E1D7-76E9-4563-B33B-3ABB6A9F488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08;p65">
              <a:extLst>
                <a:ext uri="{FF2B5EF4-FFF2-40B4-BE49-F238E27FC236}">
                  <a16:creationId xmlns:a16="http://schemas.microsoft.com/office/drawing/2014/main" id="{8BB89964-088A-4A21-BF4C-97BC0D5B3469}"/>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823;p65">
            <a:extLst>
              <a:ext uri="{FF2B5EF4-FFF2-40B4-BE49-F238E27FC236}">
                <a16:creationId xmlns:a16="http://schemas.microsoft.com/office/drawing/2014/main" id="{60E067ED-E98C-4EBA-81FA-2362CDBF7A33}"/>
              </a:ext>
            </a:extLst>
          </p:cNvPr>
          <p:cNvGrpSpPr/>
          <p:nvPr/>
        </p:nvGrpSpPr>
        <p:grpSpPr>
          <a:xfrm>
            <a:off x="1090280" y="5099046"/>
            <a:ext cx="521962" cy="758711"/>
            <a:chOff x="2446425" y="1033300"/>
            <a:chExt cx="1176650" cy="1710350"/>
          </a:xfrm>
        </p:grpSpPr>
        <p:sp>
          <p:nvSpPr>
            <p:cNvPr id="20" name="Google Shape;3824;p65">
              <a:extLst>
                <a:ext uri="{FF2B5EF4-FFF2-40B4-BE49-F238E27FC236}">
                  <a16:creationId xmlns:a16="http://schemas.microsoft.com/office/drawing/2014/main" id="{2A13735D-2957-464B-BF88-3ABA927D3584}"/>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5;p65">
              <a:extLst>
                <a:ext uri="{FF2B5EF4-FFF2-40B4-BE49-F238E27FC236}">
                  <a16:creationId xmlns:a16="http://schemas.microsoft.com/office/drawing/2014/main" id="{6C519AA3-8F49-456A-83D4-5567608ABD27}"/>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26;p65">
              <a:extLst>
                <a:ext uri="{FF2B5EF4-FFF2-40B4-BE49-F238E27FC236}">
                  <a16:creationId xmlns:a16="http://schemas.microsoft.com/office/drawing/2014/main" id="{B0395C6D-552C-437D-97D9-94B15F6E158E}"/>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27;p65">
              <a:extLst>
                <a:ext uri="{FF2B5EF4-FFF2-40B4-BE49-F238E27FC236}">
                  <a16:creationId xmlns:a16="http://schemas.microsoft.com/office/drawing/2014/main" id="{A84A43AD-CB02-4594-8D51-B1D1B7F6EEF1}"/>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28;p65">
              <a:extLst>
                <a:ext uri="{FF2B5EF4-FFF2-40B4-BE49-F238E27FC236}">
                  <a16:creationId xmlns:a16="http://schemas.microsoft.com/office/drawing/2014/main" id="{3C4AE2D8-6254-4280-86F4-583DD3EA0E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29;p65">
              <a:extLst>
                <a:ext uri="{FF2B5EF4-FFF2-40B4-BE49-F238E27FC236}">
                  <a16:creationId xmlns:a16="http://schemas.microsoft.com/office/drawing/2014/main" id="{370F83E6-535E-48B2-B172-EA61468847C1}"/>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descr="Graphical user interface&#10;&#10;Description automatically generated">
            <a:extLst>
              <a:ext uri="{FF2B5EF4-FFF2-40B4-BE49-F238E27FC236}">
                <a16:creationId xmlns:a16="http://schemas.microsoft.com/office/drawing/2014/main" id="{505305BE-FD1F-45D8-A4B5-D8DA02A59882}"/>
              </a:ext>
            </a:extLst>
          </p:cNvPr>
          <p:cNvPicPr>
            <a:picLocks noChangeAspect="1"/>
          </p:cNvPicPr>
          <p:nvPr/>
        </p:nvPicPr>
        <p:blipFill rotWithShape="1">
          <a:blip r:embed="rId2"/>
          <a:srcRect b="96088"/>
          <a:stretch/>
        </p:blipFill>
        <p:spPr>
          <a:xfrm>
            <a:off x="4347461" y="2227338"/>
            <a:ext cx="7379266" cy="379475"/>
          </a:xfrm>
          <a:prstGeom prst="rect">
            <a:avLst/>
          </a:prstGeom>
        </p:spPr>
      </p:pic>
      <p:pic>
        <p:nvPicPr>
          <p:cNvPr id="27" name="Picture 26" descr="Graphical user interface, text, application, chat or text message&#10;&#10;Description automatically generated">
            <a:extLst>
              <a:ext uri="{FF2B5EF4-FFF2-40B4-BE49-F238E27FC236}">
                <a16:creationId xmlns:a16="http://schemas.microsoft.com/office/drawing/2014/main" id="{62A9AEC1-5F48-49A7-8771-6DCADC621FAB}"/>
              </a:ext>
            </a:extLst>
          </p:cNvPr>
          <p:cNvPicPr>
            <a:picLocks noChangeAspect="1"/>
          </p:cNvPicPr>
          <p:nvPr/>
        </p:nvPicPr>
        <p:blipFill>
          <a:blip r:embed="rId3"/>
          <a:stretch>
            <a:fillRect/>
          </a:stretch>
        </p:blipFill>
        <p:spPr>
          <a:xfrm>
            <a:off x="9573576" y="2595796"/>
            <a:ext cx="1481878" cy="103787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FAE033C8-4259-4B9F-B35D-46A29942F387}"/>
              </a:ext>
            </a:extLst>
          </p:cNvPr>
          <p:cNvPicPr>
            <a:picLocks noChangeAspect="1"/>
          </p:cNvPicPr>
          <p:nvPr/>
        </p:nvPicPr>
        <p:blipFill rotWithShape="1">
          <a:blip r:embed="rId2"/>
          <a:srcRect b="96088"/>
          <a:stretch/>
        </p:blipFill>
        <p:spPr>
          <a:xfrm>
            <a:off x="4347461" y="4299397"/>
            <a:ext cx="7379266" cy="379475"/>
          </a:xfrm>
          <a:prstGeom prst="rect">
            <a:avLst/>
          </a:prstGeom>
        </p:spPr>
      </p:pic>
      <p:pic>
        <p:nvPicPr>
          <p:cNvPr id="30" name="Picture 29" descr="Shape, rectangle&#10;&#10;Description automatically generated">
            <a:extLst>
              <a:ext uri="{FF2B5EF4-FFF2-40B4-BE49-F238E27FC236}">
                <a16:creationId xmlns:a16="http://schemas.microsoft.com/office/drawing/2014/main" id="{F5C45D10-9B68-4B10-A177-0B43850E8163}"/>
              </a:ext>
            </a:extLst>
          </p:cNvPr>
          <p:cNvPicPr>
            <a:picLocks noChangeAspect="1"/>
          </p:cNvPicPr>
          <p:nvPr/>
        </p:nvPicPr>
        <p:blipFill>
          <a:blip r:embed="rId4"/>
          <a:stretch>
            <a:fillRect/>
          </a:stretch>
        </p:blipFill>
        <p:spPr>
          <a:xfrm>
            <a:off x="8420669" y="4368339"/>
            <a:ext cx="1763983" cy="241589"/>
          </a:xfrm>
          <a:prstGeom prst="rect">
            <a:avLst/>
          </a:prstGeom>
        </p:spPr>
      </p:pic>
    </p:spTree>
    <p:extLst>
      <p:ext uri="{BB962C8B-B14F-4D97-AF65-F5344CB8AC3E}">
        <p14:creationId xmlns:p14="http://schemas.microsoft.com/office/powerpoint/2010/main" val="35573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5"/>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2"/>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4" y="1929249"/>
            <a:ext cx="2015600" cy="763600"/>
          </a:xfrm>
        </p:spPr>
        <p:txBody>
          <a:bodyPr/>
          <a:lstStyle/>
          <a:p>
            <a:pPr algn="l"/>
            <a:r>
              <a:rPr lang="en-US"/>
              <a:t>Login page</a:t>
            </a:r>
            <a:endParaRPr lang="en-ID"/>
          </a:p>
        </p:txBody>
      </p:sp>
      <p:grpSp>
        <p:nvGrpSpPr>
          <p:cNvPr id="4" name="Google Shape;3747;p63">
            <a:extLst>
              <a:ext uri="{FF2B5EF4-FFF2-40B4-BE49-F238E27FC236}">
                <a16:creationId xmlns:a16="http://schemas.microsoft.com/office/drawing/2014/main" id="{BB0A5410-D5A4-4F12-A1DA-4AD5068BC444}"/>
              </a:ext>
            </a:extLst>
          </p:cNvPr>
          <p:cNvGrpSpPr/>
          <p:nvPr/>
        </p:nvGrpSpPr>
        <p:grpSpPr>
          <a:xfrm>
            <a:off x="4259093" y="353375"/>
            <a:ext cx="7435602" cy="6175761"/>
            <a:chOff x="3580725" y="2020075"/>
            <a:chExt cx="1344925" cy="1786275"/>
          </a:xfrm>
        </p:grpSpPr>
        <p:sp>
          <p:nvSpPr>
            <p:cNvPr id="5" name="Google Shape;3748;p63">
              <a:extLst>
                <a:ext uri="{FF2B5EF4-FFF2-40B4-BE49-F238E27FC236}">
                  <a16:creationId xmlns:a16="http://schemas.microsoft.com/office/drawing/2014/main" id="{2D1B6CF6-9714-4DE3-9D4E-79073B07E0C3}"/>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49;p63">
              <a:extLst>
                <a:ext uri="{FF2B5EF4-FFF2-40B4-BE49-F238E27FC236}">
                  <a16:creationId xmlns:a16="http://schemas.microsoft.com/office/drawing/2014/main" id="{96536CFA-8EB3-44CC-8524-ADE28B0B090D}"/>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50;p63">
              <a:extLst>
                <a:ext uri="{FF2B5EF4-FFF2-40B4-BE49-F238E27FC236}">
                  <a16:creationId xmlns:a16="http://schemas.microsoft.com/office/drawing/2014/main" id="{20F81687-C07A-4D54-BD1E-8D7AF0826B32}"/>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1;p63">
              <a:extLst>
                <a:ext uri="{FF2B5EF4-FFF2-40B4-BE49-F238E27FC236}">
                  <a16:creationId xmlns:a16="http://schemas.microsoft.com/office/drawing/2014/main" id="{E4BD4F25-660A-40C8-846A-DEB029EBAA5A}"/>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2;p63">
              <a:extLst>
                <a:ext uri="{FF2B5EF4-FFF2-40B4-BE49-F238E27FC236}">
                  <a16:creationId xmlns:a16="http://schemas.microsoft.com/office/drawing/2014/main" id="{7A93D5E7-D128-4A30-9134-FC5A76FB3F8A}"/>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Content Placeholder 4" descr="Graphical user interface, website&#10;&#10;Description automatically generated">
            <a:extLst>
              <a:ext uri="{FF2B5EF4-FFF2-40B4-BE49-F238E27FC236}">
                <a16:creationId xmlns:a16="http://schemas.microsoft.com/office/drawing/2014/main" id="{AAC2FC09-A4E4-45FE-A7B0-E81E03BF4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688" y="671659"/>
            <a:ext cx="6556435" cy="5278663"/>
          </a:xfrm>
          <a:prstGeom prst="rect">
            <a:avLst/>
          </a:prstGeom>
          <a:noFill/>
          <a:ln>
            <a:noFill/>
          </a:ln>
        </p:spPr>
      </p:pic>
    </p:spTree>
    <p:extLst>
      <p:ext uri="{BB962C8B-B14F-4D97-AF65-F5344CB8AC3E}">
        <p14:creationId xmlns:p14="http://schemas.microsoft.com/office/powerpoint/2010/main" val="22645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4" y="1929249"/>
            <a:ext cx="2140616" cy="763600"/>
          </a:xfrm>
        </p:spPr>
        <p:txBody>
          <a:bodyPr/>
          <a:lstStyle/>
          <a:p>
            <a:pPr algn="l"/>
            <a:r>
              <a:rPr lang="en-US"/>
              <a:t>Register Page</a:t>
            </a:r>
            <a:endParaRPr lang="en-ID"/>
          </a:p>
        </p:txBody>
      </p:sp>
      <p:grpSp>
        <p:nvGrpSpPr>
          <p:cNvPr id="4" name="Google Shape;3747;p63">
            <a:extLst>
              <a:ext uri="{FF2B5EF4-FFF2-40B4-BE49-F238E27FC236}">
                <a16:creationId xmlns:a16="http://schemas.microsoft.com/office/drawing/2014/main" id="{BB0A5410-D5A4-4F12-A1DA-4AD5068BC444}"/>
              </a:ext>
            </a:extLst>
          </p:cNvPr>
          <p:cNvGrpSpPr/>
          <p:nvPr/>
        </p:nvGrpSpPr>
        <p:grpSpPr>
          <a:xfrm>
            <a:off x="4196143" y="353375"/>
            <a:ext cx="7273962" cy="6159719"/>
            <a:chOff x="3580725" y="2020075"/>
            <a:chExt cx="1344925" cy="1786275"/>
          </a:xfrm>
        </p:grpSpPr>
        <p:sp>
          <p:nvSpPr>
            <p:cNvPr id="5" name="Google Shape;3748;p63">
              <a:extLst>
                <a:ext uri="{FF2B5EF4-FFF2-40B4-BE49-F238E27FC236}">
                  <a16:creationId xmlns:a16="http://schemas.microsoft.com/office/drawing/2014/main" id="{2D1B6CF6-9714-4DE3-9D4E-79073B07E0C3}"/>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49;p63">
              <a:extLst>
                <a:ext uri="{FF2B5EF4-FFF2-40B4-BE49-F238E27FC236}">
                  <a16:creationId xmlns:a16="http://schemas.microsoft.com/office/drawing/2014/main" id="{96536CFA-8EB3-44CC-8524-ADE28B0B090D}"/>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50;p63">
              <a:extLst>
                <a:ext uri="{FF2B5EF4-FFF2-40B4-BE49-F238E27FC236}">
                  <a16:creationId xmlns:a16="http://schemas.microsoft.com/office/drawing/2014/main" id="{20F81687-C07A-4D54-BD1E-8D7AF0826B32}"/>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1;p63">
              <a:extLst>
                <a:ext uri="{FF2B5EF4-FFF2-40B4-BE49-F238E27FC236}">
                  <a16:creationId xmlns:a16="http://schemas.microsoft.com/office/drawing/2014/main" id="{E4BD4F25-660A-40C8-846A-DEB029EBAA5A}"/>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2;p63">
              <a:extLst>
                <a:ext uri="{FF2B5EF4-FFF2-40B4-BE49-F238E27FC236}">
                  <a16:creationId xmlns:a16="http://schemas.microsoft.com/office/drawing/2014/main" id="{7A93D5E7-D128-4A30-9134-FC5A76FB3F8A}"/>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Content Placeholder 4" descr="Graphical user interface, website&#10;&#10;Description automatically generated">
            <a:extLst>
              <a:ext uri="{FF2B5EF4-FFF2-40B4-BE49-F238E27FC236}">
                <a16:creationId xmlns:a16="http://schemas.microsoft.com/office/drawing/2014/main" id="{308BE837-8D6D-44D5-9BFD-DF801E89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478" y="671659"/>
            <a:ext cx="6543976" cy="5262714"/>
          </a:xfrm>
          <a:prstGeom prst="rect">
            <a:avLst/>
          </a:prstGeom>
          <a:noFill/>
          <a:ln>
            <a:noFill/>
          </a:ln>
        </p:spPr>
      </p:pic>
    </p:spTree>
    <p:extLst>
      <p:ext uri="{BB962C8B-B14F-4D97-AF65-F5344CB8AC3E}">
        <p14:creationId xmlns:p14="http://schemas.microsoft.com/office/powerpoint/2010/main" val="270361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Detail akun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47;p63">
            <a:extLst>
              <a:ext uri="{FF2B5EF4-FFF2-40B4-BE49-F238E27FC236}">
                <a16:creationId xmlns:a16="http://schemas.microsoft.com/office/drawing/2014/main" id="{E83110CE-1257-451A-90C3-9380AAB1631F}"/>
              </a:ext>
            </a:extLst>
          </p:cNvPr>
          <p:cNvGrpSpPr/>
          <p:nvPr/>
        </p:nvGrpSpPr>
        <p:grpSpPr>
          <a:xfrm>
            <a:off x="4807407" y="419539"/>
            <a:ext cx="6463396" cy="6018921"/>
            <a:chOff x="3580725" y="2020075"/>
            <a:chExt cx="1344925" cy="1786275"/>
          </a:xfrm>
        </p:grpSpPr>
        <p:sp>
          <p:nvSpPr>
            <p:cNvPr id="34" name="Google Shape;3748;p63">
              <a:extLst>
                <a:ext uri="{FF2B5EF4-FFF2-40B4-BE49-F238E27FC236}">
                  <a16:creationId xmlns:a16="http://schemas.microsoft.com/office/drawing/2014/main" id="{09423EE0-868D-4A59-8AAA-D73C2F3B52B4}"/>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9;p63">
              <a:extLst>
                <a:ext uri="{FF2B5EF4-FFF2-40B4-BE49-F238E27FC236}">
                  <a16:creationId xmlns:a16="http://schemas.microsoft.com/office/drawing/2014/main" id="{9B63B68D-9E04-49FD-9A73-D09FBD32667A}"/>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50;p63">
              <a:extLst>
                <a:ext uri="{FF2B5EF4-FFF2-40B4-BE49-F238E27FC236}">
                  <a16:creationId xmlns:a16="http://schemas.microsoft.com/office/drawing/2014/main" id="{61BDD51C-2684-4144-984C-0FE303DE78BE}"/>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1;p63">
              <a:extLst>
                <a:ext uri="{FF2B5EF4-FFF2-40B4-BE49-F238E27FC236}">
                  <a16:creationId xmlns:a16="http://schemas.microsoft.com/office/drawing/2014/main" id="{A541D8DE-36A3-406D-8E6C-6AE9719F6A8F}"/>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2;p63">
              <a:extLst>
                <a:ext uri="{FF2B5EF4-FFF2-40B4-BE49-F238E27FC236}">
                  <a16:creationId xmlns:a16="http://schemas.microsoft.com/office/drawing/2014/main" id="{348DBED8-C845-4F2D-A4AF-17DD6B1965C4}"/>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Content Placeholder 4" descr="Graphical user interface, text, website&#10;&#10;Description automatically generated">
            <a:extLst>
              <a:ext uri="{FF2B5EF4-FFF2-40B4-BE49-F238E27FC236}">
                <a16:creationId xmlns:a16="http://schemas.microsoft.com/office/drawing/2014/main" id="{7924DFAB-DD88-400C-9A96-F93CC7DE3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806" y="702630"/>
            <a:ext cx="5696212" cy="5159525"/>
          </a:xfrm>
          <a:prstGeom prst="rect">
            <a:avLst/>
          </a:prstGeom>
          <a:noFill/>
          <a:ln>
            <a:noFill/>
          </a:ln>
        </p:spPr>
      </p:pic>
    </p:spTree>
    <p:extLst>
      <p:ext uri="{BB962C8B-B14F-4D97-AF65-F5344CB8AC3E}">
        <p14:creationId xmlns:p14="http://schemas.microsoft.com/office/powerpoint/2010/main" val="41517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4" y="1929249"/>
            <a:ext cx="2140616" cy="763600"/>
          </a:xfrm>
        </p:spPr>
        <p:txBody>
          <a:bodyPr/>
          <a:lstStyle/>
          <a:p>
            <a:pPr algn="l"/>
            <a:r>
              <a:rPr lang="en-US"/>
              <a:t>BRANDS Page</a:t>
            </a:r>
            <a:endParaRPr lang="en-ID"/>
          </a:p>
        </p:txBody>
      </p:sp>
      <p:grpSp>
        <p:nvGrpSpPr>
          <p:cNvPr id="4" name="Google Shape;3747;p63">
            <a:extLst>
              <a:ext uri="{FF2B5EF4-FFF2-40B4-BE49-F238E27FC236}">
                <a16:creationId xmlns:a16="http://schemas.microsoft.com/office/drawing/2014/main" id="{BB0A5410-D5A4-4F12-A1DA-4AD5068BC444}"/>
              </a:ext>
            </a:extLst>
          </p:cNvPr>
          <p:cNvGrpSpPr/>
          <p:nvPr/>
        </p:nvGrpSpPr>
        <p:grpSpPr>
          <a:xfrm>
            <a:off x="4339248" y="411518"/>
            <a:ext cx="7250168" cy="6034963"/>
            <a:chOff x="3580725" y="2020075"/>
            <a:chExt cx="1344925" cy="1786275"/>
          </a:xfrm>
        </p:grpSpPr>
        <p:sp>
          <p:nvSpPr>
            <p:cNvPr id="5" name="Google Shape;3748;p63">
              <a:extLst>
                <a:ext uri="{FF2B5EF4-FFF2-40B4-BE49-F238E27FC236}">
                  <a16:creationId xmlns:a16="http://schemas.microsoft.com/office/drawing/2014/main" id="{2D1B6CF6-9714-4DE3-9D4E-79073B07E0C3}"/>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49;p63">
              <a:extLst>
                <a:ext uri="{FF2B5EF4-FFF2-40B4-BE49-F238E27FC236}">
                  <a16:creationId xmlns:a16="http://schemas.microsoft.com/office/drawing/2014/main" id="{96536CFA-8EB3-44CC-8524-ADE28B0B090D}"/>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50;p63">
              <a:extLst>
                <a:ext uri="{FF2B5EF4-FFF2-40B4-BE49-F238E27FC236}">
                  <a16:creationId xmlns:a16="http://schemas.microsoft.com/office/drawing/2014/main" id="{20F81687-C07A-4D54-BD1E-8D7AF0826B32}"/>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1;p63">
              <a:extLst>
                <a:ext uri="{FF2B5EF4-FFF2-40B4-BE49-F238E27FC236}">
                  <a16:creationId xmlns:a16="http://schemas.microsoft.com/office/drawing/2014/main" id="{E4BD4F25-660A-40C8-846A-DEB029EBAA5A}"/>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2;p63">
              <a:extLst>
                <a:ext uri="{FF2B5EF4-FFF2-40B4-BE49-F238E27FC236}">
                  <a16:creationId xmlns:a16="http://schemas.microsoft.com/office/drawing/2014/main" id="{7A93D5E7-D128-4A30-9134-FC5A76FB3F8A}"/>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Content Placeholder 4" descr="Graphical user interface&#10;&#10;Description automatically generated">
            <a:extLst>
              <a:ext uri="{FF2B5EF4-FFF2-40B4-BE49-F238E27FC236}">
                <a16:creationId xmlns:a16="http://schemas.microsoft.com/office/drawing/2014/main" id="{0C081671-A4CB-47D9-9D13-65D2E7283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480" y="700698"/>
            <a:ext cx="6424389" cy="5134057"/>
          </a:xfrm>
          <a:prstGeom prst="rect">
            <a:avLst/>
          </a:prstGeom>
          <a:noFill/>
          <a:ln>
            <a:noFill/>
          </a:ln>
        </p:spPr>
      </p:pic>
    </p:spTree>
    <p:extLst>
      <p:ext uri="{BB962C8B-B14F-4D97-AF65-F5344CB8AC3E}">
        <p14:creationId xmlns:p14="http://schemas.microsoft.com/office/powerpoint/2010/main" val="28678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4" y="1929249"/>
            <a:ext cx="2140616" cy="763600"/>
          </a:xfrm>
        </p:spPr>
        <p:txBody>
          <a:bodyPr/>
          <a:lstStyle/>
          <a:p>
            <a:pPr algn="l"/>
            <a:r>
              <a:rPr lang="en-US"/>
              <a:t>Product Page</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47;p63">
            <a:extLst>
              <a:ext uri="{FF2B5EF4-FFF2-40B4-BE49-F238E27FC236}">
                <a16:creationId xmlns:a16="http://schemas.microsoft.com/office/drawing/2014/main" id="{576A5DD8-36DE-4860-B97F-FADDBE6D8424}"/>
              </a:ext>
            </a:extLst>
          </p:cNvPr>
          <p:cNvGrpSpPr/>
          <p:nvPr/>
        </p:nvGrpSpPr>
        <p:grpSpPr>
          <a:xfrm>
            <a:off x="5547993" y="367495"/>
            <a:ext cx="4831249" cy="6129558"/>
            <a:chOff x="3580725" y="2020075"/>
            <a:chExt cx="1344925" cy="1786275"/>
          </a:xfrm>
        </p:grpSpPr>
        <p:sp>
          <p:nvSpPr>
            <p:cNvPr id="35" name="Google Shape;3748;p63">
              <a:extLst>
                <a:ext uri="{FF2B5EF4-FFF2-40B4-BE49-F238E27FC236}">
                  <a16:creationId xmlns:a16="http://schemas.microsoft.com/office/drawing/2014/main" id="{B0C2F287-8264-4DFC-841D-7A7845EA2307}"/>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9;p63">
              <a:extLst>
                <a:ext uri="{FF2B5EF4-FFF2-40B4-BE49-F238E27FC236}">
                  <a16:creationId xmlns:a16="http://schemas.microsoft.com/office/drawing/2014/main" id="{0ACF4F23-1CFA-4725-BDBA-61CAA6C588BF}"/>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0;p63">
              <a:extLst>
                <a:ext uri="{FF2B5EF4-FFF2-40B4-BE49-F238E27FC236}">
                  <a16:creationId xmlns:a16="http://schemas.microsoft.com/office/drawing/2014/main" id="{E268355A-1D63-44A1-B9E0-32AE54145F09}"/>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1;p63">
              <a:extLst>
                <a:ext uri="{FF2B5EF4-FFF2-40B4-BE49-F238E27FC236}">
                  <a16:creationId xmlns:a16="http://schemas.microsoft.com/office/drawing/2014/main" id="{2C762778-796D-4F4A-8857-BC53F12ACC2C}"/>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2;p63">
              <a:extLst>
                <a:ext uri="{FF2B5EF4-FFF2-40B4-BE49-F238E27FC236}">
                  <a16:creationId xmlns:a16="http://schemas.microsoft.com/office/drawing/2014/main" id="{3FCAE03C-F6EB-4574-A58C-9B781773A591}"/>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Content Placeholder 4" descr="Graphical user interface, application, PowerPoint&#10;&#10;Description automatically generated">
            <a:extLst>
              <a:ext uri="{FF2B5EF4-FFF2-40B4-BE49-F238E27FC236}">
                <a16:creationId xmlns:a16="http://schemas.microsoft.com/office/drawing/2014/main" id="{CEA414E7-CCEC-4321-B04E-86FA9C036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47" y="620239"/>
            <a:ext cx="4160903" cy="5311380"/>
          </a:xfrm>
          <a:prstGeom prst="rect">
            <a:avLst/>
          </a:prstGeom>
          <a:noFill/>
          <a:ln>
            <a:noFill/>
          </a:ln>
        </p:spPr>
      </p:pic>
    </p:spTree>
    <p:extLst>
      <p:ext uri="{BB962C8B-B14F-4D97-AF65-F5344CB8AC3E}">
        <p14:creationId xmlns:p14="http://schemas.microsoft.com/office/powerpoint/2010/main" val="172121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1273166" y="640533"/>
            <a:ext cx="2264441" cy="763600"/>
          </a:xfrm>
        </p:spPr>
        <p:txBody>
          <a:bodyPr/>
          <a:lstStyle/>
          <a:p>
            <a:pPr algn="l"/>
            <a:r>
              <a:rPr lang="en-US"/>
              <a:t>Product Detail</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296829" y="63590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3832454" y="639318"/>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5389322" y="628450"/>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49"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47;p63">
            <a:extLst>
              <a:ext uri="{FF2B5EF4-FFF2-40B4-BE49-F238E27FC236}">
                <a16:creationId xmlns:a16="http://schemas.microsoft.com/office/drawing/2014/main" id="{C4023E05-8EAC-4515-8548-FD8648269F52}"/>
              </a:ext>
            </a:extLst>
          </p:cNvPr>
          <p:cNvGrpSpPr/>
          <p:nvPr/>
        </p:nvGrpSpPr>
        <p:grpSpPr>
          <a:xfrm>
            <a:off x="6902317" y="378541"/>
            <a:ext cx="4831249" cy="6129558"/>
            <a:chOff x="3580725" y="2020075"/>
            <a:chExt cx="1344925" cy="1786275"/>
          </a:xfrm>
        </p:grpSpPr>
        <p:sp>
          <p:nvSpPr>
            <p:cNvPr id="34" name="Google Shape;3748;p63">
              <a:extLst>
                <a:ext uri="{FF2B5EF4-FFF2-40B4-BE49-F238E27FC236}">
                  <a16:creationId xmlns:a16="http://schemas.microsoft.com/office/drawing/2014/main" id="{47DFC964-D52A-4A1D-B268-7B0850BD06BC}"/>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9;p63">
              <a:extLst>
                <a:ext uri="{FF2B5EF4-FFF2-40B4-BE49-F238E27FC236}">
                  <a16:creationId xmlns:a16="http://schemas.microsoft.com/office/drawing/2014/main" id="{4F54442C-27F0-4311-8107-69FA417A6F55}"/>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50;p63">
              <a:extLst>
                <a:ext uri="{FF2B5EF4-FFF2-40B4-BE49-F238E27FC236}">
                  <a16:creationId xmlns:a16="http://schemas.microsoft.com/office/drawing/2014/main" id="{256EE55B-0493-449A-880F-CE1907771F08}"/>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1;p63">
              <a:extLst>
                <a:ext uri="{FF2B5EF4-FFF2-40B4-BE49-F238E27FC236}">
                  <a16:creationId xmlns:a16="http://schemas.microsoft.com/office/drawing/2014/main" id="{08D6D565-D80B-4021-8EAB-DEADF6290902}"/>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2;p63">
              <a:extLst>
                <a:ext uri="{FF2B5EF4-FFF2-40B4-BE49-F238E27FC236}">
                  <a16:creationId xmlns:a16="http://schemas.microsoft.com/office/drawing/2014/main" id="{B61AFB5D-8AA6-40DB-9690-1355AC8CC37A}"/>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descr="Graphical user interface, application&#10;&#10;Description automatically generated">
            <a:extLst>
              <a:ext uri="{FF2B5EF4-FFF2-40B4-BE49-F238E27FC236}">
                <a16:creationId xmlns:a16="http://schemas.microsoft.com/office/drawing/2014/main" id="{2B286D03-19BA-4155-A2AC-411F3261FA9A}"/>
              </a:ext>
            </a:extLst>
          </p:cNvPr>
          <p:cNvPicPr>
            <a:picLocks noChangeAspect="1"/>
          </p:cNvPicPr>
          <p:nvPr/>
        </p:nvPicPr>
        <p:blipFill rotWithShape="1">
          <a:blip r:embed="rId2"/>
          <a:srcRect t="37974"/>
          <a:stretch/>
        </p:blipFill>
        <p:spPr>
          <a:xfrm>
            <a:off x="7060704" y="654580"/>
            <a:ext cx="4474710" cy="5232885"/>
          </a:xfrm>
          <a:prstGeom prst="rect">
            <a:avLst/>
          </a:prstGeom>
        </p:spPr>
      </p:pic>
      <p:grpSp>
        <p:nvGrpSpPr>
          <p:cNvPr id="48" name="Google Shape;3747;p63">
            <a:extLst>
              <a:ext uri="{FF2B5EF4-FFF2-40B4-BE49-F238E27FC236}">
                <a16:creationId xmlns:a16="http://schemas.microsoft.com/office/drawing/2014/main" id="{E74FFADE-C0E0-4FB7-AE7A-0AE1960F17DA}"/>
              </a:ext>
            </a:extLst>
          </p:cNvPr>
          <p:cNvGrpSpPr/>
          <p:nvPr/>
        </p:nvGrpSpPr>
        <p:grpSpPr>
          <a:xfrm>
            <a:off x="538733" y="2072843"/>
            <a:ext cx="6023492" cy="4472633"/>
            <a:chOff x="3580725" y="2020075"/>
            <a:chExt cx="1344925" cy="1786275"/>
          </a:xfrm>
        </p:grpSpPr>
        <p:sp>
          <p:nvSpPr>
            <p:cNvPr id="49" name="Google Shape;3748;p63">
              <a:extLst>
                <a:ext uri="{FF2B5EF4-FFF2-40B4-BE49-F238E27FC236}">
                  <a16:creationId xmlns:a16="http://schemas.microsoft.com/office/drawing/2014/main" id="{6F651C1D-ECCB-4829-8B38-B694760A82FE}"/>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49;p63">
              <a:extLst>
                <a:ext uri="{FF2B5EF4-FFF2-40B4-BE49-F238E27FC236}">
                  <a16:creationId xmlns:a16="http://schemas.microsoft.com/office/drawing/2014/main" id="{82A335BA-803E-4146-8551-FEECD2B0D180}"/>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50;p63">
              <a:extLst>
                <a:ext uri="{FF2B5EF4-FFF2-40B4-BE49-F238E27FC236}">
                  <a16:creationId xmlns:a16="http://schemas.microsoft.com/office/drawing/2014/main" id="{14D891EA-10C9-4C7F-BC16-527AF699AA70}"/>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51;p63">
              <a:extLst>
                <a:ext uri="{FF2B5EF4-FFF2-40B4-BE49-F238E27FC236}">
                  <a16:creationId xmlns:a16="http://schemas.microsoft.com/office/drawing/2014/main" id="{A1CB3652-A8EC-4777-9480-87049917F293}"/>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52;p63">
              <a:extLst>
                <a:ext uri="{FF2B5EF4-FFF2-40B4-BE49-F238E27FC236}">
                  <a16:creationId xmlns:a16="http://schemas.microsoft.com/office/drawing/2014/main" id="{9831A7B0-1B1C-476A-901D-B5BD152A25F1}"/>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53" descr="Graphical user interface, application&#10;&#10;Description automatically generated">
            <a:extLst>
              <a:ext uri="{FF2B5EF4-FFF2-40B4-BE49-F238E27FC236}">
                <a16:creationId xmlns:a16="http://schemas.microsoft.com/office/drawing/2014/main" id="{49518B8B-871F-491E-B301-4C6913622765}"/>
              </a:ext>
            </a:extLst>
          </p:cNvPr>
          <p:cNvPicPr>
            <a:picLocks noChangeAspect="1"/>
          </p:cNvPicPr>
          <p:nvPr/>
        </p:nvPicPr>
        <p:blipFill rotWithShape="1">
          <a:blip r:embed="rId2"/>
          <a:srcRect b="62363"/>
          <a:stretch/>
        </p:blipFill>
        <p:spPr>
          <a:xfrm>
            <a:off x="810698" y="2270329"/>
            <a:ext cx="5453835" cy="3870133"/>
          </a:xfrm>
          <a:prstGeom prst="rect">
            <a:avLst/>
          </a:prstGeom>
        </p:spPr>
      </p:pic>
    </p:spTree>
    <p:extLst>
      <p:ext uri="{BB962C8B-B14F-4D97-AF65-F5344CB8AC3E}">
        <p14:creationId xmlns:p14="http://schemas.microsoft.com/office/powerpoint/2010/main" val="265185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Cart</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47;p63">
            <a:extLst>
              <a:ext uri="{FF2B5EF4-FFF2-40B4-BE49-F238E27FC236}">
                <a16:creationId xmlns:a16="http://schemas.microsoft.com/office/drawing/2014/main" id="{E83110CE-1257-451A-90C3-9380AAB1631F}"/>
              </a:ext>
            </a:extLst>
          </p:cNvPr>
          <p:cNvGrpSpPr/>
          <p:nvPr/>
        </p:nvGrpSpPr>
        <p:grpSpPr>
          <a:xfrm>
            <a:off x="3608404" y="336873"/>
            <a:ext cx="6883133" cy="6176221"/>
            <a:chOff x="3580725" y="2020075"/>
            <a:chExt cx="1344925" cy="1786275"/>
          </a:xfrm>
        </p:grpSpPr>
        <p:sp>
          <p:nvSpPr>
            <p:cNvPr id="34" name="Google Shape;3748;p63">
              <a:extLst>
                <a:ext uri="{FF2B5EF4-FFF2-40B4-BE49-F238E27FC236}">
                  <a16:creationId xmlns:a16="http://schemas.microsoft.com/office/drawing/2014/main" id="{09423EE0-868D-4A59-8AAA-D73C2F3B52B4}"/>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9;p63">
              <a:extLst>
                <a:ext uri="{FF2B5EF4-FFF2-40B4-BE49-F238E27FC236}">
                  <a16:creationId xmlns:a16="http://schemas.microsoft.com/office/drawing/2014/main" id="{9B63B68D-9E04-49FD-9A73-D09FBD32667A}"/>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50;p63">
              <a:extLst>
                <a:ext uri="{FF2B5EF4-FFF2-40B4-BE49-F238E27FC236}">
                  <a16:creationId xmlns:a16="http://schemas.microsoft.com/office/drawing/2014/main" id="{61BDD51C-2684-4144-984C-0FE303DE78BE}"/>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1;p63">
              <a:extLst>
                <a:ext uri="{FF2B5EF4-FFF2-40B4-BE49-F238E27FC236}">
                  <a16:creationId xmlns:a16="http://schemas.microsoft.com/office/drawing/2014/main" id="{A541D8DE-36A3-406D-8E6C-6AE9719F6A8F}"/>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2;p63">
              <a:extLst>
                <a:ext uri="{FF2B5EF4-FFF2-40B4-BE49-F238E27FC236}">
                  <a16:creationId xmlns:a16="http://schemas.microsoft.com/office/drawing/2014/main" id="{348DBED8-C845-4F2D-A4AF-17DD6B1965C4}"/>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descr="Graphical user interface&#10;&#10;Description automatically generated">
            <a:extLst>
              <a:ext uri="{FF2B5EF4-FFF2-40B4-BE49-F238E27FC236}">
                <a16:creationId xmlns:a16="http://schemas.microsoft.com/office/drawing/2014/main" id="{69336513-5B67-4FE6-B894-7B94BBFA7AD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b="29529"/>
          <a:stretch/>
        </p:blipFill>
        <p:spPr>
          <a:xfrm>
            <a:off x="4066980" y="661355"/>
            <a:ext cx="5948325" cy="5258501"/>
          </a:xfrm>
          <a:prstGeom prst="rect">
            <a:avLst/>
          </a:prstGeom>
        </p:spPr>
      </p:pic>
      <p:pic>
        <p:nvPicPr>
          <p:cNvPr id="40" name="Picture 39" descr="Graphical user interface, text, application, Teams&#10;&#10;Description automatically generated">
            <a:extLst>
              <a:ext uri="{FF2B5EF4-FFF2-40B4-BE49-F238E27FC236}">
                <a16:creationId xmlns:a16="http://schemas.microsoft.com/office/drawing/2014/main" id="{B776FF2C-FE98-42CA-9EF2-FF7C94D5444F}"/>
              </a:ext>
            </a:extLst>
          </p:cNvPr>
          <p:cNvPicPr>
            <a:picLocks noChangeAspect="1"/>
          </p:cNvPicPr>
          <p:nvPr/>
        </p:nvPicPr>
        <p:blipFill>
          <a:blip r:embed="rId4"/>
          <a:stretch>
            <a:fillRect/>
          </a:stretch>
        </p:blipFill>
        <p:spPr>
          <a:xfrm>
            <a:off x="4658964" y="1654928"/>
            <a:ext cx="4752616" cy="2693036"/>
          </a:xfrm>
          <a:prstGeom prst="rect">
            <a:avLst/>
          </a:prstGeom>
        </p:spPr>
      </p:pic>
    </p:spTree>
    <p:extLst>
      <p:ext uri="{BB962C8B-B14F-4D97-AF65-F5344CB8AC3E}">
        <p14:creationId xmlns:p14="http://schemas.microsoft.com/office/powerpoint/2010/main" val="26276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checkout</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47;p63">
            <a:extLst>
              <a:ext uri="{FF2B5EF4-FFF2-40B4-BE49-F238E27FC236}">
                <a16:creationId xmlns:a16="http://schemas.microsoft.com/office/drawing/2014/main" id="{E83110CE-1257-451A-90C3-9380AAB1631F}"/>
              </a:ext>
            </a:extLst>
          </p:cNvPr>
          <p:cNvGrpSpPr/>
          <p:nvPr/>
        </p:nvGrpSpPr>
        <p:grpSpPr>
          <a:xfrm>
            <a:off x="4412896" y="378727"/>
            <a:ext cx="6735436" cy="6100546"/>
            <a:chOff x="3580725" y="2020075"/>
            <a:chExt cx="1344925" cy="1786275"/>
          </a:xfrm>
        </p:grpSpPr>
        <p:sp>
          <p:nvSpPr>
            <p:cNvPr id="34" name="Google Shape;3748;p63">
              <a:extLst>
                <a:ext uri="{FF2B5EF4-FFF2-40B4-BE49-F238E27FC236}">
                  <a16:creationId xmlns:a16="http://schemas.microsoft.com/office/drawing/2014/main" id="{09423EE0-868D-4A59-8AAA-D73C2F3B52B4}"/>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9;p63">
              <a:extLst>
                <a:ext uri="{FF2B5EF4-FFF2-40B4-BE49-F238E27FC236}">
                  <a16:creationId xmlns:a16="http://schemas.microsoft.com/office/drawing/2014/main" id="{9B63B68D-9E04-49FD-9A73-D09FBD32667A}"/>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50;p63">
              <a:extLst>
                <a:ext uri="{FF2B5EF4-FFF2-40B4-BE49-F238E27FC236}">
                  <a16:creationId xmlns:a16="http://schemas.microsoft.com/office/drawing/2014/main" id="{61BDD51C-2684-4144-984C-0FE303DE78BE}"/>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1;p63">
              <a:extLst>
                <a:ext uri="{FF2B5EF4-FFF2-40B4-BE49-F238E27FC236}">
                  <a16:creationId xmlns:a16="http://schemas.microsoft.com/office/drawing/2014/main" id="{A541D8DE-36A3-406D-8E6C-6AE9719F6A8F}"/>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2;p63">
              <a:extLst>
                <a:ext uri="{FF2B5EF4-FFF2-40B4-BE49-F238E27FC236}">
                  <a16:creationId xmlns:a16="http://schemas.microsoft.com/office/drawing/2014/main" id="{348DBED8-C845-4F2D-A4AF-17DD6B1965C4}"/>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descr="Graphical user interface, text&#10;&#10;Description automatically generated">
            <a:extLst>
              <a:ext uri="{FF2B5EF4-FFF2-40B4-BE49-F238E27FC236}">
                <a16:creationId xmlns:a16="http://schemas.microsoft.com/office/drawing/2014/main" id="{7182018E-1BD3-4E12-8D5A-6EBE5098CF5B}"/>
              </a:ext>
            </a:extLst>
          </p:cNvPr>
          <p:cNvPicPr>
            <a:picLocks noChangeAspect="1"/>
          </p:cNvPicPr>
          <p:nvPr/>
        </p:nvPicPr>
        <p:blipFill>
          <a:blip r:embed="rId2"/>
          <a:stretch>
            <a:fillRect/>
          </a:stretch>
        </p:blipFill>
        <p:spPr>
          <a:xfrm>
            <a:off x="4886735" y="676505"/>
            <a:ext cx="5813360" cy="5207800"/>
          </a:xfrm>
          <a:prstGeom prst="rect">
            <a:avLst/>
          </a:prstGeom>
        </p:spPr>
      </p:pic>
    </p:spTree>
    <p:extLst>
      <p:ext uri="{BB962C8B-B14F-4D97-AF65-F5344CB8AC3E}">
        <p14:creationId xmlns:p14="http://schemas.microsoft.com/office/powerpoint/2010/main" val="7833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invoice</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47;p63">
            <a:extLst>
              <a:ext uri="{FF2B5EF4-FFF2-40B4-BE49-F238E27FC236}">
                <a16:creationId xmlns:a16="http://schemas.microsoft.com/office/drawing/2014/main" id="{028E22B8-7790-49F3-8F87-A0C69FEED587}"/>
              </a:ext>
            </a:extLst>
          </p:cNvPr>
          <p:cNvGrpSpPr/>
          <p:nvPr/>
        </p:nvGrpSpPr>
        <p:grpSpPr>
          <a:xfrm>
            <a:off x="4957010" y="378727"/>
            <a:ext cx="6191321" cy="6100546"/>
            <a:chOff x="3580725" y="2020075"/>
            <a:chExt cx="1344925" cy="1786275"/>
          </a:xfrm>
        </p:grpSpPr>
        <p:sp>
          <p:nvSpPr>
            <p:cNvPr id="34" name="Google Shape;3748;p63">
              <a:extLst>
                <a:ext uri="{FF2B5EF4-FFF2-40B4-BE49-F238E27FC236}">
                  <a16:creationId xmlns:a16="http://schemas.microsoft.com/office/drawing/2014/main" id="{D4D194FD-7D81-4D11-A525-1779AE7986EE}"/>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9;p63">
              <a:extLst>
                <a:ext uri="{FF2B5EF4-FFF2-40B4-BE49-F238E27FC236}">
                  <a16:creationId xmlns:a16="http://schemas.microsoft.com/office/drawing/2014/main" id="{08E15477-002F-434A-AF41-7DBCEE86D22D}"/>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50;p63">
              <a:extLst>
                <a:ext uri="{FF2B5EF4-FFF2-40B4-BE49-F238E27FC236}">
                  <a16:creationId xmlns:a16="http://schemas.microsoft.com/office/drawing/2014/main" id="{11E4D0E2-6CDE-4BEA-A683-E6914F805BE6}"/>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1;p63">
              <a:extLst>
                <a:ext uri="{FF2B5EF4-FFF2-40B4-BE49-F238E27FC236}">
                  <a16:creationId xmlns:a16="http://schemas.microsoft.com/office/drawing/2014/main" id="{C08CECD2-AB37-42F5-B0D1-6DA3084A8E1D}"/>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2;p63">
              <a:extLst>
                <a:ext uri="{FF2B5EF4-FFF2-40B4-BE49-F238E27FC236}">
                  <a16:creationId xmlns:a16="http://schemas.microsoft.com/office/drawing/2014/main" id="{EA19DD69-C99A-4249-817D-B253A68EC767}"/>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descr="Graphical user interface, application&#10;&#10;Description automatically generated">
            <a:extLst>
              <a:ext uri="{FF2B5EF4-FFF2-40B4-BE49-F238E27FC236}">
                <a16:creationId xmlns:a16="http://schemas.microsoft.com/office/drawing/2014/main" id="{3538105E-02C1-4713-AA88-39A2EBFE6BF4}"/>
              </a:ext>
            </a:extLst>
          </p:cNvPr>
          <p:cNvPicPr>
            <a:picLocks noChangeAspect="1"/>
          </p:cNvPicPr>
          <p:nvPr/>
        </p:nvPicPr>
        <p:blipFill>
          <a:blip r:embed="rId2"/>
          <a:stretch>
            <a:fillRect/>
          </a:stretch>
        </p:blipFill>
        <p:spPr>
          <a:xfrm>
            <a:off x="5342960" y="636561"/>
            <a:ext cx="5459223" cy="5287688"/>
          </a:xfrm>
          <a:prstGeom prst="rect">
            <a:avLst/>
          </a:prstGeom>
        </p:spPr>
      </p:pic>
    </p:spTree>
    <p:extLst>
      <p:ext uri="{BB962C8B-B14F-4D97-AF65-F5344CB8AC3E}">
        <p14:creationId xmlns:p14="http://schemas.microsoft.com/office/powerpoint/2010/main" val="322920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BE69-75E6-420A-B299-2232C71E66FF}"/>
              </a:ext>
            </a:extLst>
          </p:cNvPr>
          <p:cNvSpPr>
            <a:spLocks noGrp="1"/>
          </p:cNvSpPr>
          <p:nvPr>
            <p:ph type="title"/>
          </p:nvPr>
        </p:nvSpPr>
        <p:spPr/>
        <p:txBody>
          <a:bodyPr/>
          <a:lstStyle/>
          <a:p>
            <a:r>
              <a:rPr lang="en-US" dirty="0"/>
              <a:t>SUSUNAN ANGGOTA </a:t>
            </a:r>
            <a:r>
              <a:rPr lang="id-ID" dirty="0"/>
              <a:t>DIVISI PENJADWALAN, FINANSIAL, DAN ADMINISTRASI</a:t>
            </a:r>
            <a:endParaRPr lang="en-ID" dirty="0"/>
          </a:p>
        </p:txBody>
      </p:sp>
      <p:graphicFrame>
        <p:nvGraphicFramePr>
          <p:cNvPr id="7" name="Table 7">
            <a:extLst>
              <a:ext uri="{FF2B5EF4-FFF2-40B4-BE49-F238E27FC236}">
                <a16:creationId xmlns:a16="http://schemas.microsoft.com/office/drawing/2014/main" id="{10BC38BC-D400-456A-86DF-89FEF1B70DB3}"/>
              </a:ext>
            </a:extLst>
          </p:cNvPr>
          <p:cNvGraphicFramePr>
            <a:graphicFrameLocks noGrp="1"/>
          </p:cNvGraphicFramePr>
          <p:nvPr/>
        </p:nvGraphicFramePr>
        <p:xfrm>
          <a:off x="2032000" y="2502385"/>
          <a:ext cx="8127999" cy="2280920"/>
        </p:xfrm>
        <a:graphic>
          <a:graphicData uri="http://schemas.openxmlformats.org/drawingml/2006/table">
            <a:tbl>
              <a:tblPr firstRow="1" bandRow="1">
                <a:tableStyleId>{5C22544A-7EE6-4342-B048-85BDC9FD1C3A}</a:tableStyleId>
              </a:tblPr>
              <a:tblGrid>
                <a:gridCol w="1635125">
                  <a:extLst>
                    <a:ext uri="{9D8B030D-6E8A-4147-A177-3AD203B41FA5}">
                      <a16:colId xmlns:a16="http://schemas.microsoft.com/office/drawing/2014/main" val="4030541614"/>
                    </a:ext>
                  </a:extLst>
                </a:gridCol>
                <a:gridCol w="3783541">
                  <a:extLst>
                    <a:ext uri="{9D8B030D-6E8A-4147-A177-3AD203B41FA5}">
                      <a16:colId xmlns:a16="http://schemas.microsoft.com/office/drawing/2014/main" val="8057332"/>
                    </a:ext>
                  </a:extLst>
                </a:gridCol>
                <a:gridCol w="2709333">
                  <a:extLst>
                    <a:ext uri="{9D8B030D-6E8A-4147-A177-3AD203B41FA5}">
                      <a16:colId xmlns:a16="http://schemas.microsoft.com/office/drawing/2014/main" val="122368746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JABATAN</a:t>
                      </a:r>
                    </a:p>
                  </a:txBody>
                  <a:tcPr>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dirty="0">
                          <a:solidFill>
                            <a:schemeClr val="dk1"/>
                          </a:solidFill>
                          <a:latin typeface="Amatic SC"/>
                          <a:ea typeface="Amatic SC"/>
                          <a:cs typeface="Amatic SC"/>
                          <a:sym typeface="Amatic SC"/>
                        </a:rPr>
                        <a:t>NAMA</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NIM</a:t>
                      </a:r>
                    </a:p>
                  </a:txBody>
                  <a:tcPr>
                    <a:lnL w="28575" cap="flat" cmpd="sng" algn="ctr">
                      <a:solidFill>
                        <a:schemeClr val="bg1">
                          <a:lumMod val="50000"/>
                        </a:schemeClr>
                      </a:solidFill>
                      <a:prstDash val="solid"/>
                      <a:round/>
                      <a:headEnd type="none" w="med" len="med"/>
                      <a:tailEnd type="none" w="med" len="med"/>
                    </a:lnL>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7395351"/>
                  </a:ext>
                </a:extLst>
              </a:tr>
              <a:tr h="370840">
                <a:tc>
                  <a:txBody>
                    <a:bodyPr/>
                    <a:lstStyle/>
                    <a:p>
                      <a:pPr algn="l">
                        <a:lnSpc>
                          <a:spcPct val="107000"/>
                        </a:lnSpc>
                        <a:spcAft>
                          <a:spcPts val="800"/>
                        </a:spcAft>
                      </a:pPr>
                      <a:r>
                        <a:rPr lang="en-ID" sz="1300" b="0" dirty="0" err="1">
                          <a:solidFill>
                            <a:schemeClr val="accent2"/>
                          </a:solidFill>
                          <a:effectLst/>
                          <a:latin typeface="Roboto Mono" panose="020B0604020202020204" charset="0"/>
                          <a:ea typeface="Roboto Mono" panose="020B0604020202020204" charset="0"/>
                          <a:cs typeface="Times New Roman" panose="02020603050405020304" pitchFamily="18" charset="0"/>
                        </a:rPr>
                        <a:t>Ketua</a:t>
                      </a:r>
                      <a:endParaRPr lang="en-ID" sz="1300" b="0" dirty="0">
                        <a:solidFill>
                          <a:schemeClr val="accent2"/>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ANGGI</a:t>
                      </a:r>
                      <a:r>
                        <a:rPr lang="id-ID" sz="1200" b="0" baseline="0" dirty="0">
                          <a:solidFill>
                            <a:schemeClr val="bg1"/>
                          </a:solidFill>
                          <a:effectLst/>
                          <a:latin typeface="Roboto Mono" panose="020B0604020202020204" charset="0"/>
                          <a:ea typeface="Roboto Mono" panose="020B0604020202020204" charset="0"/>
                          <a:cs typeface="Times New Roman" panose="02020603050405020304" pitchFamily="18" charset="0"/>
                        </a:rPr>
                        <a:t> HASIHOLAN SINAGA</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A11.2019.1</a:t>
                      </a: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1668</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689563795"/>
                  </a:ext>
                </a:extLst>
              </a:tr>
              <a:tr h="370840">
                <a:tc>
                  <a:txBody>
                    <a:bodyPr/>
                    <a:lstStyle/>
                    <a:p>
                      <a:pPr algn="l">
                        <a:lnSpc>
                          <a:spcPct val="107000"/>
                        </a:lnSpc>
                        <a:spcAft>
                          <a:spcPts val="800"/>
                        </a:spcAft>
                      </a:pPr>
                      <a:r>
                        <a:rPr lang="id-ID" sz="1300" b="0" dirty="0">
                          <a:solidFill>
                            <a:schemeClr val="accent2"/>
                          </a:solidFill>
                          <a:effectLst/>
                          <a:latin typeface="Roboto Mono" panose="020B0604020202020204" charset="0"/>
                          <a:ea typeface="Roboto Mono" panose="020B0604020202020204" charset="0"/>
                          <a:cs typeface="Times New Roman" panose="02020603050405020304" pitchFamily="18" charset="0"/>
                        </a:rPr>
                        <a:t>Anggota</a:t>
                      </a:r>
                      <a:endParaRPr lang="en-ID" sz="1300" b="0" dirty="0">
                        <a:solidFill>
                          <a:schemeClr val="accent2"/>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ALFIYAN YUSRISTYANDANI</a:t>
                      </a:r>
                      <a:r>
                        <a:rPr lang="id-ID" sz="1200" b="0" baseline="0" dirty="0">
                          <a:solidFill>
                            <a:schemeClr val="bg1"/>
                          </a:solidFill>
                          <a:effectLst/>
                          <a:latin typeface="Roboto Mono" panose="020B0604020202020204" charset="0"/>
                          <a:ea typeface="Roboto Mono" panose="020B0604020202020204" charset="0"/>
                          <a:cs typeface="Times New Roman" panose="02020603050405020304" pitchFamily="18" charset="0"/>
                        </a:rPr>
                        <a:t> NURRACHMAN</a:t>
                      </a:r>
                      <a:endPar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A11.2019.11737</a:t>
                      </a:r>
                      <a:endPar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16177681"/>
                  </a:ext>
                </a:extLst>
              </a:tr>
              <a:tr h="370840">
                <a:tc>
                  <a:txBody>
                    <a:bodyPr/>
                    <a:lstStyle/>
                    <a:p>
                      <a:pPr algn="l">
                        <a:lnSpc>
                          <a:spcPct val="107000"/>
                        </a:lnSpc>
                        <a:spcAft>
                          <a:spcPts val="800"/>
                        </a:spcAft>
                      </a:pPr>
                      <a:r>
                        <a:rPr lang="en-ID" sz="1300" b="0" dirty="0" err="1">
                          <a:solidFill>
                            <a:schemeClr val="accent2"/>
                          </a:solidFill>
                          <a:effectLst/>
                          <a:latin typeface="Roboto Mono" panose="020B0604020202020204" charset="0"/>
                          <a:ea typeface="Roboto Mono" panose="020B0604020202020204" charset="0"/>
                          <a:cs typeface="Times New Roman" panose="02020603050405020304" pitchFamily="18" charset="0"/>
                        </a:rPr>
                        <a:t>Anggota</a:t>
                      </a:r>
                      <a:endParaRPr lang="en-ID" sz="1300" b="0" dirty="0">
                        <a:solidFill>
                          <a:schemeClr val="accent2"/>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MUHAMMAD RIZAL NURCAHYO</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A11.2019.117</a:t>
                      </a: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40</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139613835"/>
                  </a:ext>
                </a:extLst>
              </a:tr>
              <a:tr h="370840">
                <a:tc>
                  <a:txBody>
                    <a:bodyPr/>
                    <a:lstStyle/>
                    <a:p>
                      <a:pPr algn="l">
                        <a:lnSpc>
                          <a:spcPct val="107000"/>
                        </a:lnSpc>
                        <a:spcAft>
                          <a:spcPts val="800"/>
                        </a:spcAft>
                      </a:pPr>
                      <a:r>
                        <a:rPr lang="en-ID" sz="1300" b="0" dirty="0" err="1">
                          <a:solidFill>
                            <a:schemeClr val="accent2"/>
                          </a:solidFill>
                          <a:effectLst/>
                          <a:latin typeface="Roboto Mono" panose="020B0604020202020204" charset="0"/>
                          <a:ea typeface="Roboto Mono" panose="020B0604020202020204" charset="0"/>
                          <a:cs typeface="Times New Roman" panose="02020603050405020304" pitchFamily="18" charset="0"/>
                        </a:rPr>
                        <a:t>Anggota</a:t>
                      </a:r>
                      <a:endParaRPr lang="en-ID" sz="1300" b="0" dirty="0">
                        <a:solidFill>
                          <a:schemeClr val="accent2"/>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RETSU</a:t>
                      </a:r>
                      <a:r>
                        <a:rPr lang="id-ID" sz="1200" b="0" baseline="0" dirty="0">
                          <a:solidFill>
                            <a:schemeClr val="bg1"/>
                          </a:solidFill>
                          <a:effectLst/>
                          <a:latin typeface="Roboto Mono" panose="020B0604020202020204" charset="0"/>
                          <a:ea typeface="Roboto Mono" panose="020B0604020202020204" charset="0"/>
                          <a:cs typeface="Times New Roman" panose="02020603050405020304" pitchFamily="18" charset="0"/>
                        </a:rPr>
                        <a:t> KINARYOSHI PUTRI PRAMADI</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A11.2019.11</a:t>
                      </a: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770</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789775620"/>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MOHAMAD</a:t>
                      </a:r>
                      <a:r>
                        <a:rPr lang="id-ID" sz="1200" b="0" baseline="0" dirty="0">
                          <a:solidFill>
                            <a:schemeClr val="bg1"/>
                          </a:solidFill>
                          <a:effectLst/>
                          <a:latin typeface="Roboto Mono" panose="020B0604020202020204" charset="0"/>
                          <a:ea typeface="Roboto Mono" panose="020B0604020202020204" charset="0"/>
                          <a:cs typeface="Times New Roman" panose="02020603050405020304" pitchFamily="18" charset="0"/>
                        </a:rPr>
                        <a:t> TRIMOHAIMINTASYID</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dirty="0">
                          <a:solidFill>
                            <a:schemeClr val="bg1"/>
                          </a:solidFill>
                          <a:effectLst/>
                          <a:latin typeface="Roboto Mono" panose="020B0604020202020204" charset="0"/>
                          <a:ea typeface="Roboto Mono" panose="020B0604020202020204" charset="0"/>
                          <a:cs typeface="Times New Roman" panose="02020603050405020304" pitchFamily="18" charset="0"/>
                        </a:rPr>
                        <a:t>A11.2019.1</a:t>
                      </a:r>
                      <a:r>
                        <a:rPr lang="id-ID" sz="1200" b="0" dirty="0">
                          <a:solidFill>
                            <a:schemeClr val="bg1"/>
                          </a:solidFill>
                          <a:effectLst/>
                          <a:latin typeface="Roboto Mono" panose="020B0604020202020204" charset="0"/>
                          <a:ea typeface="Roboto Mono" panose="020B0604020202020204" charset="0"/>
                          <a:cs typeface="Times New Roman" panose="02020603050405020304" pitchFamily="18" charset="0"/>
                        </a:rPr>
                        <a:t>1801</a:t>
                      </a:r>
                      <a:endParaRPr lang="en-ID" sz="1600" b="0" dirty="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40763885"/>
                  </a:ext>
                </a:extLst>
              </a:tr>
            </a:tbl>
          </a:graphicData>
        </a:graphic>
      </p:graphicFrame>
    </p:spTree>
    <p:extLst>
      <p:ext uri="{BB962C8B-B14F-4D97-AF65-F5344CB8AC3E}">
        <p14:creationId xmlns:p14="http://schemas.microsoft.com/office/powerpoint/2010/main" val="4180955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News </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47;p63">
            <a:extLst>
              <a:ext uri="{FF2B5EF4-FFF2-40B4-BE49-F238E27FC236}">
                <a16:creationId xmlns:a16="http://schemas.microsoft.com/office/drawing/2014/main" id="{07162D16-47BC-49B6-BAF3-9E3C5443A619}"/>
              </a:ext>
            </a:extLst>
          </p:cNvPr>
          <p:cNvGrpSpPr/>
          <p:nvPr/>
        </p:nvGrpSpPr>
        <p:grpSpPr>
          <a:xfrm>
            <a:off x="4921586" y="353375"/>
            <a:ext cx="6516435" cy="6143677"/>
            <a:chOff x="3580725" y="2020075"/>
            <a:chExt cx="1344925" cy="1786275"/>
          </a:xfrm>
        </p:grpSpPr>
        <p:sp>
          <p:nvSpPr>
            <p:cNvPr id="35" name="Google Shape;3748;p63">
              <a:extLst>
                <a:ext uri="{FF2B5EF4-FFF2-40B4-BE49-F238E27FC236}">
                  <a16:creationId xmlns:a16="http://schemas.microsoft.com/office/drawing/2014/main" id="{F8BA4EF5-D0AF-47BD-86B1-F8B522F8BF56}"/>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9;p63">
              <a:extLst>
                <a:ext uri="{FF2B5EF4-FFF2-40B4-BE49-F238E27FC236}">
                  <a16:creationId xmlns:a16="http://schemas.microsoft.com/office/drawing/2014/main" id="{CB58698E-2CD5-4E0D-8634-486FC1B372EC}"/>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0;p63">
              <a:extLst>
                <a:ext uri="{FF2B5EF4-FFF2-40B4-BE49-F238E27FC236}">
                  <a16:creationId xmlns:a16="http://schemas.microsoft.com/office/drawing/2014/main" id="{1B77B7A0-9590-43D7-B41C-A2E48D225CA0}"/>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1;p63">
              <a:extLst>
                <a:ext uri="{FF2B5EF4-FFF2-40B4-BE49-F238E27FC236}">
                  <a16:creationId xmlns:a16="http://schemas.microsoft.com/office/drawing/2014/main" id="{E1DC2545-FA3B-435B-B03C-52A7C8AF09D1}"/>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2;p63">
              <a:extLst>
                <a:ext uri="{FF2B5EF4-FFF2-40B4-BE49-F238E27FC236}">
                  <a16:creationId xmlns:a16="http://schemas.microsoft.com/office/drawing/2014/main" id="{3D7E860E-B1CC-461E-9C86-DAA18050F385}"/>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descr="Graphical user interface, text&#10;&#10;Description automatically generated">
            <a:extLst>
              <a:ext uri="{FF2B5EF4-FFF2-40B4-BE49-F238E27FC236}">
                <a16:creationId xmlns:a16="http://schemas.microsoft.com/office/drawing/2014/main" id="{1C96CDA8-2C2B-4A58-8E3B-8BF27C54F53D}"/>
              </a:ext>
            </a:extLst>
          </p:cNvPr>
          <p:cNvPicPr>
            <a:picLocks noChangeAspect="1"/>
          </p:cNvPicPr>
          <p:nvPr/>
        </p:nvPicPr>
        <p:blipFill>
          <a:blip r:embed="rId2"/>
          <a:stretch>
            <a:fillRect/>
          </a:stretch>
        </p:blipFill>
        <p:spPr>
          <a:xfrm>
            <a:off x="5193066" y="610924"/>
            <a:ext cx="5980371" cy="5357416"/>
          </a:xfrm>
          <a:prstGeom prst="rect">
            <a:avLst/>
          </a:prstGeom>
        </p:spPr>
      </p:pic>
    </p:spTree>
    <p:extLst>
      <p:ext uri="{BB962C8B-B14F-4D97-AF65-F5344CB8AC3E}">
        <p14:creationId xmlns:p14="http://schemas.microsoft.com/office/powerpoint/2010/main" val="307608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REVIEWs</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47;p63">
            <a:extLst>
              <a:ext uri="{FF2B5EF4-FFF2-40B4-BE49-F238E27FC236}">
                <a16:creationId xmlns:a16="http://schemas.microsoft.com/office/drawing/2014/main" id="{07162D16-47BC-49B6-BAF3-9E3C5443A619}"/>
              </a:ext>
            </a:extLst>
          </p:cNvPr>
          <p:cNvGrpSpPr/>
          <p:nvPr/>
        </p:nvGrpSpPr>
        <p:grpSpPr>
          <a:xfrm>
            <a:off x="5031956" y="288586"/>
            <a:ext cx="5770227" cy="6252187"/>
            <a:chOff x="3580725" y="2020075"/>
            <a:chExt cx="1344925" cy="1786275"/>
          </a:xfrm>
        </p:grpSpPr>
        <p:sp>
          <p:nvSpPr>
            <p:cNvPr id="35" name="Google Shape;3748;p63">
              <a:extLst>
                <a:ext uri="{FF2B5EF4-FFF2-40B4-BE49-F238E27FC236}">
                  <a16:creationId xmlns:a16="http://schemas.microsoft.com/office/drawing/2014/main" id="{F8BA4EF5-D0AF-47BD-86B1-F8B522F8BF56}"/>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9;p63">
              <a:extLst>
                <a:ext uri="{FF2B5EF4-FFF2-40B4-BE49-F238E27FC236}">
                  <a16:creationId xmlns:a16="http://schemas.microsoft.com/office/drawing/2014/main" id="{CB58698E-2CD5-4E0D-8634-486FC1B372EC}"/>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0;p63">
              <a:extLst>
                <a:ext uri="{FF2B5EF4-FFF2-40B4-BE49-F238E27FC236}">
                  <a16:creationId xmlns:a16="http://schemas.microsoft.com/office/drawing/2014/main" id="{1B77B7A0-9590-43D7-B41C-A2E48D225CA0}"/>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1;p63">
              <a:extLst>
                <a:ext uri="{FF2B5EF4-FFF2-40B4-BE49-F238E27FC236}">
                  <a16:creationId xmlns:a16="http://schemas.microsoft.com/office/drawing/2014/main" id="{E1DC2545-FA3B-435B-B03C-52A7C8AF09D1}"/>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2;p63">
              <a:extLst>
                <a:ext uri="{FF2B5EF4-FFF2-40B4-BE49-F238E27FC236}">
                  <a16:creationId xmlns:a16="http://schemas.microsoft.com/office/drawing/2014/main" id="{3D7E860E-B1CC-461E-9C86-DAA18050F385}"/>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Picture 32" descr="Graphical user interface, application&#10;&#10;Description automatically generated">
            <a:extLst>
              <a:ext uri="{FF2B5EF4-FFF2-40B4-BE49-F238E27FC236}">
                <a16:creationId xmlns:a16="http://schemas.microsoft.com/office/drawing/2014/main" id="{25E93783-98A4-484D-8D64-781BB5A3D453}"/>
              </a:ext>
            </a:extLst>
          </p:cNvPr>
          <p:cNvPicPr>
            <a:picLocks noChangeAspect="1"/>
          </p:cNvPicPr>
          <p:nvPr/>
        </p:nvPicPr>
        <p:blipFill>
          <a:blip r:embed="rId2"/>
          <a:stretch>
            <a:fillRect/>
          </a:stretch>
        </p:blipFill>
        <p:spPr>
          <a:xfrm>
            <a:off x="5449211" y="505213"/>
            <a:ext cx="4911073" cy="5448300"/>
          </a:xfrm>
          <a:prstGeom prst="rect">
            <a:avLst/>
          </a:prstGeom>
        </p:spPr>
      </p:pic>
    </p:spTree>
    <p:extLst>
      <p:ext uri="{BB962C8B-B14F-4D97-AF65-F5344CB8AC3E}">
        <p14:creationId xmlns:p14="http://schemas.microsoft.com/office/powerpoint/2010/main" val="86135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Detail REVIEW</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47;p63">
            <a:extLst>
              <a:ext uri="{FF2B5EF4-FFF2-40B4-BE49-F238E27FC236}">
                <a16:creationId xmlns:a16="http://schemas.microsoft.com/office/drawing/2014/main" id="{07162D16-47BC-49B6-BAF3-9E3C5443A619}"/>
              </a:ext>
            </a:extLst>
          </p:cNvPr>
          <p:cNvGrpSpPr/>
          <p:nvPr/>
        </p:nvGrpSpPr>
        <p:grpSpPr>
          <a:xfrm>
            <a:off x="4880574" y="334820"/>
            <a:ext cx="5659089" cy="6159719"/>
            <a:chOff x="3580725" y="2020075"/>
            <a:chExt cx="1344925" cy="1786275"/>
          </a:xfrm>
        </p:grpSpPr>
        <p:sp>
          <p:nvSpPr>
            <p:cNvPr id="35" name="Google Shape;3748;p63">
              <a:extLst>
                <a:ext uri="{FF2B5EF4-FFF2-40B4-BE49-F238E27FC236}">
                  <a16:creationId xmlns:a16="http://schemas.microsoft.com/office/drawing/2014/main" id="{F8BA4EF5-D0AF-47BD-86B1-F8B522F8BF56}"/>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9;p63">
              <a:extLst>
                <a:ext uri="{FF2B5EF4-FFF2-40B4-BE49-F238E27FC236}">
                  <a16:creationId xmlns:a16="http://schemas.microsoft.com/office/drawing/2014/main" id="{CB58698E-2CD5-4E0D-8634-486FC1B372EC}"/>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0;p63">
              <a:extLst>
                <a:ext uri="{FF2B5EF4-FFF2-40B4-BE49-F238E27FC236}">
                  <a16:creationId xmlns:a16="http://schemas.microsoft.com/office/drawing/2014/main" id="{1B77B7A0-9590-43D7-B41C-A2E48D225CA0}"/>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1;p63">
              <a:extLst>
                <a:ext uri="{FF2B5EF4-FFF2-40B4-BE49-F238E27FC236}">
                  <a16:creationId xmlns:a16="http://schemas.microsoft.com/office/drawing/2014/main" id="{E1DC2545-FA3B-435B-B03C-52A7C8AF09D1}"/>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2;p63">
              <a:extLst>
                <a:ext uri="{FF2B5EF4-FFF2-40B4-BE49-F238E27FC236}">
                  <a16:creationId xmlns:a16="http://schemas.microsoft.com/office/drawing/2014/main" id="{3D7E860E-B1CC-461E-9C86-DAA18050F385}"/>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descr="Graphical user interface&#10;&#10;Description automatically generated">
            <a:extLst>
              <a:ext uri="{FF2B5EF4-FFF2-40B4-BE49-F238E27FC236}">
                <a16:creationId xmlns:a16="http://schemas.microsoft.com/office/drawing/2014/main" id="{C7BD571A-BD9F-4432-BA5E-AA2B37091D50}"/>
              </a:ext>
            </a:extLst>
          </p:cNvPr>
          <p:cNvPicPr>
            <a:picLocks noChangeAspect="1"/>
          </p:cNvPicPr>
          <p:nvPr/>
        </p:nvPicPr>
        <p:blipFill>
          <a:blip r:embed="rId2"/>
          <a:stretch>
            <a:fillRect/>
          </a:stretch>
        </p:blipFill>
        <p:spPr>
          <a:xfrm>
            <a:off x="5279072" y="564305"/>
            <a:ext cx="4843496" cy="5400675"/>
          </a:xfrm>
          <a:prstGeom prst="rect">
            <a:avLst/>
          </a:prstGeom>
        </p:spPr>
      </p:pic>
    </p:spTree>
    <p:extLst>
      <p:ext uri="{BB962C8B-B14F-4D97-AF65-F5344CB8AC3E}">
        <p14:creationId xmlns:p14="http://schemas.microsoft.com/office/powerpoint/2010/main" val="19185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About Us</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47;p63">
            <a:extLst>
              <a:ext uri="{FF2B5EF4-FFF2-40B4-BE49-F238E27FC236}">
                <a16:creationId xmlns:a16="http://schemas.microsoft.com/office/drawing/2014/main" id="{07162D16-47BC-49B6-BAF3-9E3C5443A619}"/>
              </a:ext>
            </a:extLst>
          </p:cNvPr>
          <p:cNvGrpSpPr/>
          <p:nvPr/>
        </p:nvGrpSpPr>
        <p:grpSpPr>
          <a:xfrm>
            <a:off x="4424412" y="694633"/>
            <a:ext cx="6826647" cy="5427905"/>
            <a:chOff x="3580725" y="2020075"/>
            <a:chExt cx="1344925" cy="1786275"/>
          </a:xfrm>
        </p:grpSpPr>
        <p:sp>
          <p:nvSpPr>
            <p:cNvPr id="35" name="Google Shape;3748;p63">
              <a:extLst>
                <a:ext uri="{FF2B5EF4-FFF2-40B4-BE49-F238E27FC236}">
                  <a16:creationId xmlns:a16="http://schemas.microsoft.com/office/drawing/2014/main" id="{F8BA4EF5-D0AF-47BD-86B1-F8B522F8BF56}"/>
                </a:ext>
              </a:extLst>
            </p:cNvPr>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9;p63">
              <a:extLst>
                <a:ext uri="{FF2B5EF4-FFF2-40B4-BE49-F238E27FC236}">
                  <a16:creationId xmlns:a16="http://schemas.microsoft.com/office/drawing/2014/main" id="{CB58698E-2CD5-4E0D-8634-486FC1B372EC}"/>
                </a:ext>
              </a:extLst>
            </p:cNvPr>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0;p63">
              <a:extLst>
                <a:ext uri="{FF2B5EF4-FFF2-40B4-BE49-F238E27FC236}">
                  <a16:creationId xmlns:a16="http://schemas.microsoft.com/office/drawing/2014/main" id="{1B77B7A0-9590-43D7-B41C-A2E48D225CA0}"/>
                </a:ext>
              </a:extLst>
            </p:cNvPr>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1;p63">
              <a:extLst>
                <a:ext uri="{FF2B5EF4-FFF2-40B4-BE49-F238E27FC236}">
                  <a16:creationId xmlns:a16="http://schemas.microsoft.com/office/drawing/2014/main" id="{E1DC2545-FA3B-435B-B03C-52A7C8AF09D1}"/>
                </a:ext>
              </a:extLst>
            </p:cNvPr>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2;p63">
              <a:extLst>
                <a:ext uri="{FF2B5EF4-FFF2-40B4-BE49-F238E27FC236}">
                  <a16:creationId xmlns:a16="http://schemas.microsoft.com/office/drawing/2014/main" id="{3D7E860E-B1CC-461E-9C86-DAA18050F385}"/>
                </a:ext>
              </a:extLst>
            </p:cNvPr>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Picture 32" descr="Graphical user interface, application&#10;&#10;Description automatically generated">
            <a:extLst>
              <a:ext uri="{FF2B5EF4-FFF2-40B4-BE49-F238E27FC236}">
                <a16:creationId xmlns:a16="http://schemas.microsoft.com/office/drawing/2014/main" id="{A0377CF2-E68E-4993-B34F-5C77CEC5AB04}"/>
              </a:ext>
            </a:extLst>
          </p:cNvPr>
          <p:cNvPicPr>
            <a:picLocks noChangeAspect="1"/>
          </p:cNvPicPr>
          <p:nvPr/>
        </p:nvPicPr>
        <p:blipFill>
          <a:blip r:embed="rId2"/>
          <a:stretch>
            <a:fillRect/>
          </a:stretch>
        </p:blipFill>
        <p:spPr>
          <a:xfrm>
            <a:off x="4759202" y="929270"/>
            <a:ext cx="6147972" cy="4706804"/>
          </a:xfrm>
          <a:prstGeom prst="rect">
            <a:avLst/>
          </a:prstGeom>
        </p:spPr>
      </p:pic>
    </p:spTree>
    <p:extLst>
      <p:ext uri="{BB962C8B-B14F-4D97-AF65-F5344CB8AC3E}">
        <p14:creationId xmlns:p14="http://schemas.microsoft.com/office/powerpoint/2010/main" val="253921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B6FEB-5532-43D7-BE96-D293F8875A05}"/>
              </a:ext>
            </a:extLst>
          </p:cNvPr>
          <p:cNvSpPr>
            <a:spLocks noGrp="1"/>
          </p:cNvSpPr>
          <p:nvPr>
            <p:ph type="title"/>
          </p:nvPr>
        </p:nvSpPr>
        <p:spPr>
          <a:xfrm>
            <a:off x="4186606" y="2234406"/>
            <a:ext cx="3818788" cy="2389188"/>
          </a:xfrm>
        </p:spPr>
        <p:txBody>
          <a:bodyPr/>
          <a:lstStyle/>
          <a:p>
            <a:r>
              <a:rPr lang="en-US" sz="8000"/>
              <a:t>ADMIN PAGE</a:t>
            </a:r>
            <a:endParaRPr lang="en-ID" sz="8000"/>
          </a:p>
        </p:txBody>
      </p:sp>
      <p:grpSp>
        <p:nvGrpSpPr>
          <p:cNvPr id="3" name="Google Shape;3816;p65">
            <a:extLst>
              <a:ext uri="{FF2B5EF4-FFF2-40B4-BE49-F238E27FC236}">
                <a16:creationId xmlns:a16="http://schemas.microsoft.com/office/drawing/2014/main" id="{9903BFB9-61C1-438C-A85B-66513B97F942}"/>
              </a:ext>
            </a:extLst>
          </p:cNvPr>
          <p:cNvGrpSpPr/>
          <p:nvPr/>
        </p:nvGrpSpPr>
        <p:grpSpPr>
          <a:xfrm flipH="1">
            <a:off x="1024797" y="1105305"/>
            <a:ext cx="719514" cy="785033"/>
            <a:chOff x="5316699" y="4268950"/>
            <a:chExt cx="926731" cy="1011249"/>
          </a:xfrm>
        </p:grpSpPr>
        <p:sp>
          <p:nvSpPr>
            <p:cNvPr id="4" name="Google Shape;3817;p65">
              <a:extLst>
                <a:ext uri="{FF2B5EF4-FFF2-40B4-BE49-F238E27FC236}">
                  <a16:creationId xmlns:a16="http://schemas.microsoft.com/office/drawing/2014/main" id="{2DE4FEE2-BA68-4A70-8BAB-E1D189487DE2}"/>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18;p65">
              <a:extLst>
                <a:ext uri="{FF2B5EF4-FFF2-40B4-BE49-F238E27FC236}">
                  <a16:creationId xmlns:a16="http://schemas.microsoft.com/office/drawing/2014/main" id="{FEB88955-5AF4-4E94-B26E-093EA05039A0}"/>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19;p65">
              <a:extLst>
                <a:ext uri="{FF2B5EF4-FFF2-40B4-BE49-F238E27FC236}">
                  <a16:creationId xmlns:a16="http://schemas.microsoft.com/office/drawing/2014/main" id="{2A0E36BB-F7E0-40EC-83B2-FE65237C50B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0;p65">
              <a:extLst>
                <a:ext uri="{FF2B5EF4-FFF2-40B4-BE49-F238E27FC236}">
                  <a16:creationId xmlns:a16="http://schemas.microsoft.com/office/drawing/2014/main" id="{74B9268D-86B0-4246-9AC4-850D83805A0E}"/>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1;p65">
              <a:extLst>
                <a:ext uri="{FF2B5EF4-FFF2-40B4-BE49-F238E27FC236}">
                  <a16:creationId xmlns:a16="http://schemas.microsoft.com/office/drawing/2014/main" id="{C9B1CB16-8E21-4539-BFB2-2EC47DEF447C}"/>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2;p65">
              <a:extLst>
                <a:ext uri="{FF2B5EF4-FFF2-40B4-BE49-F238E27FC236}">
                  <a16:creationId xmlns:a16="http://schemas.microsoft.com/office/drawing/2014/main" id="{150E7B5B-D4DD-4B8C-84B0-6302833BFD71}"/>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802;p65">
            <a:extLst>
              <a:ext uri="{FF2B5EF4-FFF2-40B4-BE49-F238E27FC236}">
                <a16:creationId xmlns:a16="http://schemas.microsoft.com/office/drawing/2014/main" id="{31FF32C6-A330-418B-9DA9-4C99484F6E57}"/>
              </a:ext>
            </a:extLst>
          </p:cNvPr>
          <p:cNvGrpSpPr/>
          <p:nvPr/>
        </p:nvGrpSpPr>
        <p:grpSpPr>
          <a:xfrm>
            <a:off x="1173336" y="2950982"/>
            <a:ext cx="876317" cy="956035"/>
            <a:chOff x="5316699" y="4268950"/>
            <a:chExt cx="926731" cy="1011249"/>
          </a:xfrm>
        </p:grpSpPr>
        <p:sp>
          <p:nvSpPr>
            <p:cNvPr id="11" name="Google Shape;3803;p65">
              <a:extLst>
                <a:ext uri="{FF2B5EF4-FFF2-40B4-BE49-F238E27FC236}">
                  <a16:creationId xmlns:a16="http://schemas.microsoft.com/office/drawing/2014/main" id="{3DF3CCF0-15F0-4605-A29D-C34BCAEF9A7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04;p65">
              <a:extLst>
                <a:ext uri="{FF2B5EF4-FFF2-40B4-BE49-F238E27FC236}">
                  <a16:creationId xmlns:a16="http://schemas.microsoft.com/office/drawing/2014/main" id="{EF7C80C0-8C15-4ACB-942D-608FAE14EC34}"/>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05;p65">
              <a:extLst>
                <a:ext uri="{FF2B5EF4-FFF2-40B4-BE49-F238E27FC236}">
                  <a16:creationId xmlns:a16="http://schemas.microsoft.com/office/drawing/2014/main" id="{4A37024C-B596-41F7-A22F-2E19DFA4ECE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6;p65">
              <a:extLst>
                <a:ext uri="{FF2B5EF4-FFF2-40B4-BE49-F238E27FC236}">
                  <a16:creationId xmlns:a16="http://schemas.microsoft.com/office/drawing/2014/main" id="{65E214C8-7E57-42CC-8A63-A45CD6B18109}"/>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07;p65">
              <a:extLst>
                <a:ext uri="{FF2B5EF4-FFF2-40B4-BE49-F238E27FC236}">
                  <a16:creationId xmlns:a16="http://schemas.microsoft.com/office/drawing/2014/main" id="{742649E3-8465-46B4-894A-4B593702785E}"/>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08;p65">
              <a:extLst>
                <a:ext uri="{FF2B5EF4-FFF2-40B4-BE49-F238E27FC236}">
                  <a16:creationId xmlns:a16="http://schemas.microsoft.com/office/drawing/2014/main" id="{365EFDE7-9D37-4012-B99F-524DDEA8FB7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823;p65">
            <a:extLst>
              <a:ext uri="{FF2B5EF4-FFF2-40B4-BE49-F238E27FC236}">
                <a16:creationId xmlns:a16="http://schemas.microsoft.com/office/drawing/2014/main" id="{22B27F0F-598C-4C22-BE89-D796DA09CC9B}"/>
              </a:ext>
            </a:extLst>
          </p:cNvPr>
          <p:cNvGrpSpPr/>
          <p:nvPr/>
        </p:nvGrpSpPr>
        <p:grpSpPr>
          <a:xfrm>
            <a:off x="892917" y="4999001"/>
            <a:ext cx="521962" cy="758711"/>
            <a:chOff x="2446425" y="1033300"/>
            <a:chExt cx="1176650" cy="1710350"/>
          </a:xfrm>
        </p:grpSpPr>
        <p:sp>
          <p:nvSpPr>
            <p:cNvPr id="18" name="Google Shape;3824;p65">
              <a:extLst>
                <a:ext uri="{FF2B5EF4-FFF2-40B4-BE49-F238E27FC236}">
                  <a16:creationId xmlns:a16="http://schemas.microsoft.com/office/drawing/2014/main" id="{CAA96BC9-9C98-4C90-8E0E-7D98FA8D5717}"/>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25;p65">
              <a:extLst>
                <a:ext uri="{FF2B5EF4-FFF2-40B4-BE49-F238E27FC236}">
                  <a16:creationId xmlns:a16="http://schemas.microsoft.com/office/drawing/2014/main" id="{3F278FD5-A1C3-4E46-B41E-BC8E2E1E3E94}"/>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26;p65">
              <a:extLst>
                <a:ext uri="{FF2B5EF4-FFF2-40B4-BE49-F238E27FC236}">
                  <a16:creationId xmlns:a16="http://schemas.microsoft.com/office/drawing/2014/main" id="{FFDB9611-649E-4D21-A2C3-E88D1606D1F3}"/>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7;p65">
              <a:extLst>
                <a:ext uri="{FF2B5EF4-FFF2-40B4-BE49-F238E27FC236}">
                  <a16:creationId xmlns:a16="http://schemas.microsoft.com/office/drawing/2014/main" id="{62018140-59F2-44FE-84EE-56F73CC0F595}"/>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28;p65">
              <a:extLst>
                <a:ext uri="{FF2B5EF4-FFF2-40B4-BE49-F238E27FC236}">
                  <a16:creationId xmlns:a16="http://schemas.microsoft.com/office/drawing/2014/main" id="{081E6A2F-8D27-45FE-9092-45EA956C502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29;p65">
              <a:extLst>
                <a:ext uri="{FF2B5EF4-FFF2-40B4-BE49-F238E27FC236}">
                  <a16:creationId xmlns:a16="http://schemas.microsoft.com/office/drawing/2014/main" id="{E57034EE-5451-4001-BE3E-47A9B1103655}"/>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809;p65">
            <a:extLst>
              <a:ext uri="{FF2B5EF4-FFF2-40B4-BE49-F238E27FC236}">
                <a16:creationId xmlns:a16="http://schemas.microsoft.com/office/drawing/2014/main" id="{E5987F7D-7F0F-4A93-81BF-ACE53AF82051}"/>
              </a:ext>
            </a:extLst>
          </p:cNvPr>
          <p:cNvGrpSpPr/>
          <p:nvPr/>
        </p:nvGrpSpPr>
        <p:grpSpPr>
          <a:xfrm>
            <a:off x="10290886" y="1139702"/>
            <a:ext cx="876317" cy="956035"/>
            <a:chOff x="5316699" y="4268950"/>
            <a:chExt cx="926731" cy="1011249"/>
          </a:xfrm>
        </p:grpSpPr>
        <p:sp>
          <p:nvSpPr>
            <p:cNvPr id="25" name="Google Shape;3810;p65">
              <a:extLst>
                <a:ext uri="{FF2B5EF4-FFF2-40B4-BE49-F238E27FC236}">
                  <a16:creationId xmlns:a16="http://schemas.microsoft.com/office/drawing/2014/main" id="{56A25559-5ED2-436C-8208-FC751333D52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11;p65">
              <a:extLst>
                <a:ext uri="{FF2B5EF4-FFF2-40B4-BE49-F238E27FC236}">
                  <a16:creationId xmlns:a16="http://schemas.microsoft.com/office/drawing/2014/main" id="{958236E3-32D6-49DC-B009-3F82860EBDB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12;p65">
              <a:extLst>
                <a:ext uri="{FF2B5EF4-FFF2-40B4-BE49-F238E27FC236}">
                  <a16:creationId xmlns:a16="http://schemas.microsoft.com/office/drawing/2014/main" id="{A35C86D0-14A4-445B-821D-2D25D9F45CE5}"/>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13;p65">
              <a:extLst>
                <a:ext uri="{FF2B5EF4-FFF2-40B4-BE49-F238E27FC236}">
                  <a16:creationId xmlns:a16="http://schemas.microsoft.com/office/drawing/2014/main" id="{492CF750-4168-469F-B728-F2D9BEB5AA56}"/>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14;p65">
              <a:extLst>
                <a:ext uri="{FF2B5EF4-FFF2-40B4-BE49-F238E27FC236}">
                  <a16:creationId xmlns:a16="http://schemas.microsoft.com/office/drawing/2014/main" id="{7F40897B-E4C6-4A7F-9254-FAB94D25F12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15;p65">
              <a:extLst>
                <a:ext uri="{FF2B5EF4-FFF2-40B4-BE49-F238E27FC236}">
                  <a16:creationId xmlns:a16="http://schemas.microsoft.com/office/drawing/2014/main" id="{7BDC860A-08A6-4AE2-8C5B-7172A4DDC7CB}"/>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795;p65">
            <a:extLst>
              <a:ext uri="{FF2B5EF4-FFF2-40B4-BE49-F238E27FC236}">
                <a16:creationId xmlns:a16="http://schemas.microsoft.com/office/drawing/2014/main" id="{3C1963ED-65E0-46BF-98A7-DBF5A2CFC951}"/>
              </a:ext>
            </a:extLst>
          </p:cNvPr>
          <p:cNvGrpSpPr/>
          <p:nvPr/>
        </p:nvGrpSpPr>
        <p:grpSpPr>
          <a:xfrm flipH="1">
            <a:off x="9901599" y="3051901"/>
            <a:ext cx="719514" cy="785033"/>
            <a:chOff x="5316699" y="4268950"/>
            <a:chExt cx="926731" cy="1011249"/>
          </a:xfrm>
        </p:grpSpPr>
        <p:sp>
          <p:nvSpPr>
            <p:cNvPr id="32" name="Google Shape;3796;p65">
              <a:extLst>
                <a:ext uri="{FF2B5EF4-FFF2-40B4-BE49-F238E27FC236}">
                  <a16:creationId xmlns:a16="http://schemas.microsoft.com/office/drawing/2014/main" id="{B2D76E23-7252-4A76-BF64-AA59ED6EBD9C}"/>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7;p65">
              <a:extLst>
                <a:ext uri="{FF2B5EF4-FFF2-40B4-BE49-F238E27FC236}">
                  <a16:creationId xmlns:a16="http://schemas.microsoft.com/office/drawing/2014/main" id="{D5BA14CC-51E1-4BC3-AF63-34DF2890D0D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98;p65">
              <a:extLst>
                <a:ext uri="{FF2B5EF4-FFF2-40B4-BE49-F238E27FC236}">
                  <a16:creationId xmlns:a16="http://schemas.microsoft.com/office/drawing/2014/main" id="{7E7BDC0F-515A-46BB-8B25-5B4F527F0E5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99;p65">
              <a:extLst>
                <a:ext uri="{FF2B5EF4-FFF2-40B4-BE49-F238E27FC236}">
                  <a16:creationId xmlns:a16="http://schemas.microsoft.com/office/drawing/2014/main" id="{204CB7EE-83A8-4F5E-9EAE-9E9F4317BA3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00;p65">
              <a:extLst>
                <a:ext uri="{FF2B5EF4-FFF2-40B4-BE49-F238E27FC236}">
                  <a16:creationId xmlns:a16="http://schemas.microsoft.com/office/drawing/2014/main" id="{1E82A509-2F57-4996-AB1A-220F2C0E28E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01;p65">
              <a:extLst>
                <a:ext uri="{FF2B5EF4-FFF2-40B4-BE49-F238E27FC236}">
                  <a16:creationId xmlns:a16="http://schemas.microsoft.com/office/drawing/2014/main" id="{49316665-1928-471B-B12E-A54191061119}"/>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788;p65">
            <a:extLst>
              <a:ext uri="{FF2B5EF4-FFF2-40B4-BE49-F238E27FC236}">
                <a16:creationId xmlns:a16="http://schemas.microsoft.com/office/drawing/2014/main" id="{60DB6BD2-B1D2-40B9-A8F7-BC8326FAA84C}"/>
              </a:ext>
            </a:extLst>
          </p:cNvPr>
          <p:cNvGrpSpPr/>
          <p:nvPr/>
        </p:nvGrpSpPr>
        <p:grpSpPr>
          <a:xfrm flipH="1">
            <a:off x="10361441" y="5125101"/>
            <a:ext cx="521962" cy="758711"/>
            <a:chOff x="2446425" y="1033300"/>
            <a:chExt cx="1176650" cy="1710350"/>
          </a:xfrm>
        </p:grpSpPr>
        <p:sp>
          <p:nvSpPr>
            <p:cNvPr id="39" name="Google Shape;3789;p65">
              <a:extLst>
                <a:ext uri="{FF2B5EF4-FFF2-40B4-BE49-F238E27FC236}">
                  <a16:creationId xmlns:a16="http://schemas.microsoft.com/office/drawing/2014/main" id="{2313F6F7-A53B-4D50-AEBF-96C3102D3B96}"/>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0;p65">
              <a:extLst>
                <a:ext uri="{FF2B5EF4-FFF2-40B4-BE49-F238E27FC236}">
                  <a16:creationId xmlns:a16="http://schemas.microsoft.com/office/drawing/2014/main" id="{B981128C-47E7-477C-93D6-A1A10E5F6BB5}"/>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1;p65">
              <a:extLst>
                <a:ext uri="{FF2B5EF4-FFF2-40B4-BE49-F238E27FC236}">
                  <a16:creationId xmlns:a16="http://schemas.microsoft.com/office/drawing/2014/main" id="{201A8951-CF47-4624-A694-7CC27D231C2F}"/>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92;p65">
              <a:extLst>
                <a:ext uri="{FF2B5EF4-FFF2-40B4-BE49-F238E27FC236}">
                  <a16:creationId xmlns:a16="http://schemas.microsoft.com/office/drawing/2014/main" id="{5CA2AF89-A24D-451C-A62A-D72E4598030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93;p65">
              <a:extLst>
                <a:ext uri="{FF2B5EF4-FFF2-40B4-BE49-F238E27FC236}">
                  <a16:creationId xmlns:a16="http://schemas.microsoft.com/office/drawing/2014/main" id="{954E4422-6FBC-4816-B994-BE53E00B6F28}"/>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94;p65">
              <a:extLst>
                <a:ext uri="{FF2B5EF4-FFF2-40B4-BE49-F238E27FC236}">
                  <a16:creationId xmlns:a16="http://schemas.microsoft.com/office/drawing/2014/main" id="{4A41A3F0-A8A6-4AD8-B179-8EAE0BF4546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94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0"/>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7"/>
                                        </p:tgtEl>
                                        <p:attrNameLst>
                                          <p:attrName>r</p:attrName>
                                        </p:attrNameLst>
                                      </p:cBhvr>
                                    </p:animRot>
                                  </p:childTnLst>
                                </p:cTn>
                              </p:par>
                              <p:par>
                                <p:cTn id="11" presetID="8" presetClass="emph" presetSubtype="0" fill="hold" nodeType="withEffect">
                                  <p:stCondLst>
                                    <p:cond delay="0"/>
                                  </p:stCondLst>
                                  <p:childTnLst>
                                    <p:animRot by="-21600000">
                                      <p:cBhvr>
                                        <p:cTn id="12" dur="4500" fill="hold"/>
                                        <p:tgtEl>
                                          <p:spTgt spid="24"/>
                                        </p:tgtEl>
                                        <p:attrNameLst>
                                          <p:attrName>r</p:attrName>
                                        </p:attrNameLst>
                                      </p:cBhvr>
                                    </p:animRot>
                                  </p:childTnLst>
                                </p:cTn>
                              </p:par>
                              <p:par>
                                <p:cTn id="13" presetID="8" presetClass="emph" presetSubtype="0" fill="hold" nodeType="withEffect">
                                  <p:stCondLst>
                                    <p:cond delay="0"/>
                                  </p:stCondLst>
                                  <p:childTnLst>
                                    <p:animRot by="-21600000">
                                      <p:cBhvr>
                                        <p:cTn id="14" dur="5000" fill="hold"/>
                                        <p:tgtEl>
                                          <p:spTgt spid="31"/>
                                        </p:tgtEl>
                                        <p:attrNameLst>
                                          <p:attrName>r</p:attrName>
                                        </p:attrNameLst>
                                      </p:cBhvr>
                                    </p:animRot>
                                  </p:childTnLst>
                                </p:cTn>
                              </p:par>
                            </p:childTnLst>
                          </p:cTn>
                        </p:par>
                        <p:par>
                          <p:cTn id="15" fill="hold">
                            <p:stCondLst>
                              <p:cond delay="5000"/>
                            </p:stCondLst>
                            <p:childTnLst>
                              <p:par>
                                <p:cTn id="16" presetID="8" presetClass="emph" presetSubtype="0" fill="hold" nodeType="afterEffect">
                                  <p:stCondLst>
                                    <p:cond delay="0"/>
                                  </p:stCondLst>
                                  <p:childTnLst>
                                    <p:animRot by="-21600000">
                                      <p:cBhvr>
                                        <p:cTn id="17" dur="5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717875" y="1928949"/>
            <a:ext cx="2886536" cy="763600"/>
          </a:xfrm>
        </p:spPr>
        <p:txBody>
          <a:bodyPr/>
          <a:lstStyle/>
          <a:p>
            <a:pPr algn="l"/>
            <a:r>
              <a:rPr lang="en-US"/>
              <a:t>Dashboard Admin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32;p62">
            <a:extLst>
              <a:ext uri="{FF2B5EF4-FFF2-40B4-BE49-F238E27FC236}">
                <a16:creationId xmlns:a16="http://schemas.microsoft.com/office/drawing/2014/main" id="{89817BA1-5507-4046-B571-C51AE2802DC3}"/>
              </a:ext>
            </a:extLst>
          </p:cNvPr>
          <p:cNvGrpSpPr/>
          <p:nvPr/>
        </p:nvGrpSpPr>
        <p:grpSpPr>
          <a:xfrm>
            <a:off x="3779079" y="421611"/>
            <a:ext cx="7928304" cy="6135395"/>
            <a:chOff x="238125" y="1676700"/>
            <a:chExt cx="2045650" cy="1779275"/>
          </a:xfrm>
        </p:grpSpPr>
        <p:sp>
          <p:nvSpPr>
            <p:cNvPr id="40" name="Google Shape;3733;p62">
              <a:extLst>
                <a:ext uri="{FF2B5EF4-FFF2-40B4-BE49-F238E27FC236}">
                  <a16:creationId xmlns:a16="http://schemas.microsoft.com/office/drawing/2014/main" id="{0458ADCA-9E67-448E-96D0-F56D2A5430D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34;p62">
              <a:extLst>
                <a:ext uri="{FF2B5EF4-FFF2-40B4-BE49-F238E27FC236}">
                  <a16:creationId xmlns:a16="http://schemas.microsoft.com/office/drawing/2014/main" id="{9715008B-1EEF-4DC8-9CE0-1374B38B734F}"/>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35;p62">
              <a:extLst>
                <a:ext uri="{FF2B5EF4-FFF2-40B4-BE49-F238E27FC236}">
                  <a16:creationId xmlns:a16="http://schemas.microsoft.com/office/drawing/2014/main" id="{C6A45DC9-A758-4F41-A5DE-50DEC2F377F7}"/>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6;p62">
              <a:extLst>
                <a:ext uri="{FF2B5EF4-FFF2-40B4-BE49-F238E27FC236}">
                  <a16:creationId xmlns:a16="http://schemas.microsoft.com/office/drawing/2014/main" id="{E3A2EFE0-4F97-4EBE-B6D3-D9338E5D0B9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7;p62">
              <a:extLst>
                <a:ext uri="{FF2B5EF4-FFF2-40B4-BE49-F238E27FC236}">
                  <a16:creationId xmlns:a16="http://schemas.microsoft.com/office/drawing/2014/main" id="{E653666F-3A4C-471B-AB91-CB50E826DA8F}"/>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8;p62">
              <a:extLst>
                <a:ext uri="{FF2B5EF4-FFF2-40B4-BE49-F238E27FC236}">
                  <a16:creationId xmlns:a16="http://schemas.microsoft.com/office/drawing/2014/main" id="{D5141C4E-BE72-49B6-A8BA-17E7AD71061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9;p62">
              <a:extLst>
                <a:ext uri="{FF2B5EF4-FFF2-40B4-BE49-F238E27FC236}">
                  <a16:creationId xmlns:a16="http://schemas.microsoft.com/office/drawing/2014/main" id="{E4D188CD-3F45-4F73-BBFB-025AF3071492}"/>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descr="Timeline&#10;&#10;Description automatically generated">
            <a:extLst>
              <a:ext uri="{FF2B5EF4-FFF2-40B4-BE49-F238E27FC236}">
                <a16:creationId xmlns:a16="http://schemas.microsoft.com/office/drawing/2014/main" id="{B2C8B19C-DD10-4211-8785-7FBD334EAC10}"/>
              </a:ext>
            </a:extLst>
          </p:cNvPr>
          <p:cNvPicPr>
            <a:picLocks noChangeAspect="1"/>
          </p:cNvPicPr>
          <p:nvPr/>
        </p:nvPicPr>
        <p:blipFill>
          <a:blip r:embed="rId2"/>
          <a:stretch>
            <a:fillRect/>
          </a:stretch>
        </p:blipFill>
        <p:spPr>
          <a:xfrm>
            <a:off x="4001426" y="671659"/>
            <a:ext cx="7521314" cy="4271475"/>
          </a:xfrm>
          <a:prstGeom prst="rect">
            <a:avLst/>
          </a:prstGeom>
        </p:spPr>
      </p:pic>
    </p:spTree>
    <p:extLst>
      <p:ext uri="{BB962C8B-B14F-4D97-AF65-F5344CB8AC3E}">
        <p14:creationId xmlns:p14="http://schemas.microsoft.com/office/powerpoint/2010/main" val="317583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907383" y="1929249"/>
            <a:ext cx="2712117" cy="763600"/>
          </a:xfrm>
        </p:spPr>
        <p:txBody>
          <a:bodyPr/>
          <a:lstStyle/>
          <a:p>
            <a:pPr algn="l"/>
            <a:r>
              <a:rPr lang="en-US"/>
              <a:t>Product Admin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32;p62">
            <a:extLst>
              <a:ext uri="{FF2B5EF4-FFF2-40B4-BE49-F238E27FC236}">
                <a16:creationId xmlns:a16="http://schemas.microsoft.com/office/drawing/2014/main" id="{89817BA1-5507-4046-B571-C51AE2802DC3}"/>
              </a:ext>
            </a:extLst>
          </p:cNvPr>
          <p:cNvGrpSpPr/>
          <p:nvPr/>
        </p:nvGrpSpPr>
        <p:grpSpPr>
          <a:xfrm>
            <a:off x="3416969" y="313406"/>
            <a:ext cx="8357936" cy="6279899"/>
            <a:chOff x="238125" y="1676700"/>
            <a:chExt cx="2045650" cy="1779275"/>
          </a:xfrm>
        </p:grpSpPr>
        <p:sp>
          <p:nvSpPr>
            <p:cNvPr id="40" name="Google Shape;3733;p62">
              <a:extLst>
                <a:ext uri="{FF2B5EF4-FFF2-40B4-BE49-F238E27FC236}">
                  <a16:creationId xmlns:a16="http://schemas.microsoft.com/office/drawing/2014/main" id="{0458ADCA-9E67-448E-96D0-F56D2A5430D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34;p62">
              <a:extLst>
                <a:ext uri="{FF2B5EF4-FFF2-40B4-BE49-F238E27FC236}">
                  <a16:creationId xmlns:a16="http://schemas.microsoft.com/office/drawing/2014/main" id="{9715008B-1EEF-4DC8-9CE0-1374B38B734F}"/>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35;p62">
              <a:extLst>
                <a:ext uri="{FF2B5EF4-FFF2-40B4-BE49-F238E27FC236}">
                  <a16:creationId xmlns:a16="http://schemas.microsoft.com/office/drawing/2014/main" id="{C6A45DC9-A758-4F41-A5DE-50DEC2F377F7}"/>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6;p62">
              <a:extLst>
                <a:ext uri="{FF2B5EF4-FFF2-40B4-BE49-F238E27FC236}">
                  <a16:creationId xmlns:a16="http://schemas.microsoft.com/office/drawing/2014/main" id="{E3A2EFE0-4F97-4EBE-B6D3-D9338E5D0B9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7;p62">
              <a:extLst>
                <a:ext uri="{FF2B5EF4-FFF2-40B4-BE49-F238E27FC236}">
                  <a16:creationId xmlns:a16="http://schemas.microsoft.com/office/drawing/2014/main" id="{E653666F-3A4C-471B-AB91-CB50E826DA8F}"/>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8;p62">
              <a:extLst>
                <a:ext uri="{FF2B5EF4-FFF2-40B4-BE49-F238E27FC236}">
                  <a16:creationId xmlns:a16="http://schemas.microsoft.com/office/drawing/2014/main" id="{D5141C4E-BE72-49B6-A8BA-17E7AD71061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9;p62">
              <a:extLst>
                <a:ext uri="{FF2B5EF4-FFF2-40B4-BE49-F238E27FC236}">
                  <a16:creationId xmlns:a16="http://schemas.microsoft.com/office/drawing/2014/main" id="{E4D188CD-3F45-4F73-BBFB-025AF3071492}"/>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descr="Graphical user interface, application&#10;&#10;Description automatically generated">
            <a:extLst>
              <a:ext uri="{FF2B5EF4-FFF2-40B4-BE49-F238E27FC236}">
                <a16:creationId xmlns:a16="http://schemas.microsoft.com/office/drawing/2014/main" id="{D90C5695-07B1-4290-9C42-20F77030A8D3}"/>
              </a:ext>
            </a:extLst>
          </p:cNvPr>
          <p:cNvPicPr>
            <a:picLocks noChangeAspect="1"/>
          </p:cNvPicPr>
          <p:nvPr/>
        </p:nvPicPr>
        <p:blipFill>
          <a:blip r:embed="rId2"/>
          <a:stretch>
            <a:fillRect/>
          </a:stretch>
        </p:blipFill>
        <p:spPr>
          <a:xfrm>
            <a:off x="3619500" y="568325"/>
            <a:ext cx="7946858" cy="4398821"/>
          </a:xfrm>
          <a:prstGeom prst="rect">
            <a:avLst/>
          </a:prstGeom>
        </p:spPr>
      </p:pic>
    </p:spTree>
    <p:extLst>
      <p:ext uri="{BB962C8B-B14F-4D97-AF65-F5344CB8AC3E}">
        <p14:creationId xmlns:p14="http://schemas.microsoft.com/office/powerpoint/2010/main" val="966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643230" y="1908063"/>
            <a:ext cx="2712117" cy="763600"/>
          </a:xfrm>
        </p:spPr>
        <p:txBody>
          <a:bodyPr/>
          <a:lstStyle/>
          <a:p>
            <a:pPr algn="l"/>
            <a:r>
              <a:rPr lang="en-US"/>
              <a:t>Brands Admin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32;p62">
            <a:extLst>
              <a:ext uri="{FF2B5EF4-FFF2-40B4-BE49-F238E27FC236}">
                <a16:creationId xmlns:a16="http://schemas.microsoft.com/office/drawing/2014/main" id="{89817BA1-5507-4046-B571-C51AE2802DC3}"/>
              </a:ext>
            </a:extLst>
          </p:cNvPr>
          <p:cNvGrpSpPr/>
          <p:nvPr/>
        </p:nvGrpSpPr>
        <p:grpSpPr>
          <a:xfrm>
            <a:off x="3416969" y="313406"/>
            <a:ext cx="8357936" cy="6279899"/>
            <a:chOff x="238125" y="1676700"/>
            <a:chExt cx="2045650" cy="1779275"/>
          </a:xfrm>
        </p:grpSpPr>
        <p:sp>
          <p:nvSpPr>
            <p:cNvPr id="40" name="Google Shape;3733;p62">
              <a:extLst>
                <a:ext uri="{FF2B5EF4-FFF2-40B4-BE49-F238E27FC236}">
                  <a16:creationId xmlns:a16="http://schemas.microsoft.com/office/drawing/2014/main" id="{0458ADCA-9E67-448E-96D0-F56D2A5430D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34;p62">
              <a:extLst>
                <a:ext uri="{FF2B5EF4-FFF2-40B4-BE49-F238E27FC236}">
                  <a16:creationId xmlns:a16="http://schemas.microsoft.com/office/drawing/2014/main" id="{9715008B-1EEF-4DC8-9CE0-1374B38B734F}"/>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35;p62">
              <a:extLst>
                <a:ext uri="{FF2B5EF4-FFF2-40B4-BE49-F238E27FC236}">
                  <a16:creationId xmlns:a16="http://schemas.microsoft.com/office/drawing/2014/main" id="{C6A45DC9-A758-4F41-A5DE-50DEC2F377F7}"/>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6;p62">
              <a:extLst>
                <a:ext uri="{FF2B5EF4-FFF2-40B4-BE49-F238E27FC236}">
                  <a16:creationId xmlns:a16="http://schemas.microsoft.com/office/drawing/2014/main" id="{E3A2EFE0-4F97-4EBE-B6D3-D9338E5D0B9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7;p62">
              <a:extLst>
                <a:ext uri="{FF2B5EF4-FFF2-40B4-BE49-F238E27FC236}">
                  <a16:creationId xmlns:a16="http://schemas.microsoft.com/office/drawing/2014/main" id="{E653666F-3A4C-471B-AB91-CB50E826DA8F}"/>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8;p62">
              <a:extLst>
                <a:ext uri="{FF2B5EF4-FFF2-40B4-BE49-F238E27FC236}">
                  <a16:creationId xmlns:a16="http://schemas.microsoft.com/office/drawing/2014/main" id="{D5141C4E-BE72-49B6-A8BA-17E7AD71061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9;p62">
              <a:extLst>
                <a:ext uri="{FF2B5EF4-FFF2-40B4-BE49-F238E27FC236}">
                  <a16:creationId xmlns:a16="http://schemas.microsoft.com/office/drawing/2014/main" id="{E4D188CD-3F45-4F73-BBFB-025AF3071492}"/>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descr="Chart, waterfall chart&#10;&#10;Description automatically generated">
            <a:extLst>
              <a:ext uri="{FF2B5EF4-FFF2-40B4-BE49-F238E27FC236}">
                <a16:creationId xmlns:a16="http://schemas.microsoft.com/office/drawing/2014/main" id="{85B4A424-BDEF-410C-B6B2-1722EC08E8A7}"/>
              </a:ext>
            </a:extLst>
          </p:cNvPr>
          <p:cNvPicPr>
            <a:picLocks noChangeAspect="1"/>
          </p:cNvPicPr>
          <p:nvPr/>
        </p:nvPicPr>
        <p:blipFill>
          <a:blip r:embed="rId2"/>
          <a:stretch>
            <a:fillRect/>
          </a:stretch>
        </p:blipFill>
        <p:spPr>
          <a:xfrm>
            <a:off x="3642044" y="583124"/>
            <a:ext cx="7906726" cy="4509423"/>
          </a:xfrm>
          <a:prstGeom prst="rect">
            <a:avLst/>
          </a:prstGeom>
        </p:spPr>
      </p:pic>
    </p:spTree>
    <p:extLst>
      <p:ext uri="{BB962C8B-B14F-4D97-AF65-F5344CB8AC3E}">
        <p14:creationId xmlns:p14="http://schemas.microsoft.com/office/powerpoint/2010/main" val="116671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489015" y="1904404"/>
            <a:ext cx="2712117" cy="763600"/>
          </a:xfrm>
        </p:spPr>
        <p:txBody>
          <a:bodyPr/>
          <a:lstStyle/>
          <a:p>
            <a:pPr algn="l"/>
            <a:r>
              <a:rPr lang="en-US"/>
              <a:t>Transaksi Admin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32;p62">
            <a:extLst>
              <a:ext uri="{FF2B5EF4-FFF2-40B4-BE49-F238E27FC236}">
                <a16:creationId xmlns:a16="http://schemas.microsoft.com/office/drawing/2014/main" id="{89817BA1-5507-4046-B571-C51AE2802DC3}"/>
              </a:ext>
            </a:extLst>
          </p:cNvPr>
          <p:cNvGrpSpPr/>
          <p:nvPr/>
        </p:nvGrpSpPr>
        <p:grpSpPr>
          <a:xfrm>
            <a:off x="3416969" y="313406"/>
            <a:ext cx="8357936" cy="6279899"/>
            <a:chOff x="238125" y="1676700"/>
            <a:chExt cx="2045650" cy="1779275"/>
          </a:xfrm>
        </p:grpSpPr>
        <p:sp>
          <p:nvSpPr>
            <p:cNvPr id="40" name="Google Shape;3733;p62">
              <a:extLst>
                <a:ext uri="{FF2B5EF4-FFF2-40B4-BE49-F238E27FC236}">
                  <a16:creationId xmlns:a16="http://schemas.microsoft.com/office/drawing/2014/main" id="{0458ADCA-9E67-448E-96D0-F56D2A5430D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34;p62">
              <a:extLst>
                <a:ext uri="{FF2B5EF4-FFF2-40B4-BE49-F238E27FC236}">
                  <a16:creationId xmlns:a16="http://schemas.microsoft.com/office/drawing/2014/main" id="{9715008B-1EEF-4DC8-9CE0-1374B38B734F}"/>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35;p62">
              <a:extLst>
                <a:ext uri="{FF2B5EF4-FFF2-40B4-BE49-F238E27FC236}">
                  <a16:creationId xmlns:a16="http://schemas.microsoft.com/office/drawing/2014/main" id="{C6A45DC9-A758-4F41-A5DE-50DEC2F377F7}"/>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6;p62">
              <a:extLst>
                <a:ext uri="{FF2B5EF4-FFF2-40B4-BE49-F238E27FC236}">
                  <a16:creationId xmlns:a16="http://schemas.microsoft.com/office/drawing/2014/main" id="{E3A2EFE0-4F97-4EBE-B6D3-D9338E5D0B9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7;p62">
              <a:extLst>
                <a:ext uri="{FF2B5EF4-FFF2-40B4-BE49-F238E27FC236}">
                  <a16:creationId xmlns:a16="http://schemas.microsoft.com/office/drawing/2014/main" id="{E653666F-3A4C-471B-AB91-CB50E826DA8F}"/>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8;p62">
              <a:extLst>
                <a:ext uri="{FF2B5EF4-FFF2-40B4-BE49-F238E27FC236}">
                  <a16:creationId xmlns:a16="http://schemas.microsoft.com/office/drawing/2014/main" id="{D5141C4E-BE72-49B6-A8BA-17E7AD71061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9;p62">
              <a:extLst>
                <a:ext uri="{FF2B5EF4-FFF2-40B4-BE49-F238E27FC236}">
                  <a16:creationId xmlns:a16="http://schemas.microsoft.com/office/drawing/2014/main" id="{E4D188CD-3F45-4F73-BBFB-025AF3071492}"/>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descr="Graphical user interface, table&#10;&#10;Description automatically generated">
            <a:extLst>
              <a:ext uri="{FF2B5EF4-FFF2-40B4-BE49-F238E27FC236}">
                <a16:creationId xmlns:a16="http://schemas.microsoft.com/office/drawing/2014/main" id="{439D1366-6DA0-4A33-AB95-60E33F4FD6F8}"/>
              </a:ext>
            </a:extLst>
          </p:cNvPr>
          <p:cNvPicPr>
            <a:picLocks noChangeAspect="1"/>
          </p:cNvPicPr>
          <p:nvPr/>
        </p:nvPicPr>
        <p:blipFill>
          <a:blip r:embed="rId2"/>
          <a:stretch>
            <a:fillRect/>
          </a:stretch>
        </p:blipFill>
        <p:spPr>
          <a:xfrm>
            <a:off x="3581174" y="587823"/>
            <a:ext cx="8029424" cy="4473944"/>
          </a:xfrm>
          <a:prstGeom prst="rect">
            <a:avLst/>
          </a:prstGeom>
        </p:spPr>
      </p:pic>
    </p:spTree>
    <p:extLst>
      <p:ext uri="{BB962C8B-B14F-4D97-AF65-F5344CB8AC3E}">
        <p14:creationId xmlns:p14="http://schemas.microsoft.com/office/powerpoint/2010/main" val="261258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A410-BA39-4A32-9897-E78B54A5443C}"/>
              </a:ext>
            </a:extLst>
          </p:cNvPr>
          <p:cNvSpPr>
            <a:spLocks noGrp="1"/>
          </p:cNvSpPr>
          <p:nvPr>
            <p:ph type="title"/>
          </p:nvPr>
        </p:nvSpPr>
        <p:spPr>
          <a:xfrm>
            <a:off x="489015" y="1904404"/>
            <a:ext cx="2712117" cy="763600"/>
          </a:xfrm>
        </p:spPr>
        <p:txBody>
          <a:bodyPr/>
          <a:lstStyle/>
          <a:p>
            <a:pPr algn="l"/>
            <a:r>
              <a:rPr lang="en-US"/>
              <a:t>News Admin</a:t>
            </a:r>
            <a:endParaRPr lang="en-ID"/>
          </a:p>
        </p:txBody>
      </p:sp>
      <p:grpSp>
        <p:nvGrpSpPr>
          <p:cNvPr id="11" name="Google Shape;3816;p65">
            <a:extLst>
              <a:ext uri="{FF2B5EF4-FFF2-40B4-BE49-F238E27FC236}">
                <a16:creationId xmlns:a16="http://schemas.microsoft.com/office/drawing/2014/main" id="{BDE02375-CE6F-4E6C-999F-9FB3E470E025}"/>
              </a:ext>
            </a:extLst>
          </p:cNvPr>
          <p:cNvGrpSpPr/>
          <p:nvPr/>
        </p:nvGrpSpPr>
        <p:grpSpPr>
          <a:xfrm flipH="1">
            <a:off x="907384" y="626693"/>
            <a:ext cx="719514" cy="785033"/>
            <a:chOff x="5316699" y="4268950"/>
            <a:chExt cx="926731" cy="1011249"/>
          </a:xfrm>
        </p:grpSpPr>
        <p:sp>
          <p:nvSpPr>
            <p:cNvPr id="12" name="Google Shape;3817;p65">
              <a:extLst>
                <a:ext uri="{FF2B5EF4-FFF2-40B4-BE49-F238E27FC236}">
                  <a16:creationId xmlns:a16="http://schemas.microsoft.com/office/drawing/2014/main" id="{40D1470C-B55E-44C1-9948-D6F6E184EC81}"/>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8;p65">
              <a:extLst>
                <a:ext uri="{FF2B5EF4-FFF2-40B4-BE49-F238E27FC236}">
                  <a16:creationId xmlns:a16="http://schemas.microsoft.com/office/drawing/2014/main" id="{7D7F7891-F3CD-4D02-B943-90BA0FFF630B}"/>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9;p65">
              <a:extLst>
                <a:ext uri="{FF2B5EF4-FFF2-40B4-BE49-F238E27FC236}">
                  <a16:creationId xmlns:a16="http://schemas.microsoft.com/office/drawing/2014/main" id="{19853647-5ECA-4DA9-AEAB-47A776E5B334}"/>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0;p65">
              <a:extLst>
                <a:ext uri="{FF2B5EF4-FFF2-40B4-BE49-F238E27FC236}">
                  <a16:creationId xmlns:a16="http://schemas.microsoft.com/office/drawing/2014/main" id="{79A744BD-0EC9-4F53-BB18-1564E777B1A8}"/>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1;p65">
              <a:extLst>
                <a:ext uri="{FF2B5EF4-FFF2-40B4-BE49-F238E27FC236}">
                  <a16:creationId xmlns:a16="http://schemas.microsoft.com/office/drawing/2014/main" id="{0F1DC81B-0DF6-4DBD-B4E2-9AD33B50DF30}"/>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2;p65">
              <a:extLst>
                <a:ext uri="{FF2B5EF4-FFF2-40B4-BE49-F238E27FC236}">
                  <a16:creationId xmlns:a16="http://schemas.microsoft.com/office/drawing/2014/main" id="{B246E919-AC69-4D09-A874-B90A6C2F11B0}"/>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802;p65">
            <a:extLst>
              <a:ext uri="{FF2B5EF4-FFF2-40B4-BE49-F238E27FC236}">
                <a16:creationId xmlns:a16="http://schemas.microsoft.com/office/drawing/2014/main" id="{D50BC661-FFF3-4C5D-AA09-098BA7AAE460}"/>
              </a:ext>
            </a:extLst>
          </p:cNvPr>
          <p:cNvGrpSpPr/>
          <p:nvPr/>
        </p:nvGrpSpPr>
        <p:grpSpPr>
          <a:xfrm>
            <a:off x="1284826" y="3414680"/>
            <a:ext cx="876317" cy="956035"/>
            <a:chOff x="5316699" y="4268950"/>
            <a:chExt cx="926731" cy="1011249"/>
          </a:xfrm>
        </p:grpSpPr>
        <p:sp>
          <p:nvSpPr>
            <p:cNvPr id="19" name="Google Shape;3803;p65">
              <a:extLst>
                <a:ext uri="{FF2B5EF4-FFF2-40B4-BE49-F238E27FC236}">
                  <a16:creationId xmlns:a16="http://schemas.microsoft.com/office/drawing/2014/main" id="{E266A2F5-38D4-4133-984B-0926BC773F05}"/>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04;p65">
              <a:extLst>
                <a:ext uri="{FF2B5EF4-FFF2-40B4-BE49-F238E27FC236}">
                  <a16:creationId xmlns:a16="http://schemas.microsoft.com/office/drawing/2014/main" id="{C79B9E6D-D43B-4EDF-8F63-3168853217CD}"/>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05;p65">
              <a:extLst>
                <a:ext uri="{FF2B5EF4-FFF2-40B4-BE49-F238E27FC236}">
                  <a16:creationId xmlns:a16="http://schemas.microsoft.com/office/drawing/2014/main" id="{F2025E50-FE44-44D9-B4AC-DAD3BCFFAE28}"/>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06;p65">
              <a:extLst>
                <a:ext uri="{FF2B5EF4-FFF2-40B4-BE49-F238E27FC236}">
                  <a16:creationId xmlns:a16="http://schemas.microsoft.com/office/drawing/2014/main" id="{67A28061-368D-4EB5-90CB-32DE53DD935D}"/>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7;p65">
              <a:extLst>
                <a:ext uri="{FF2B5EF4-FFF2-40B4-BE49-F238E27FC236}">
                  <a16:creationId xmlns:a16="http://schemas.microsoft.com/office/drawing/2014/main" id="{C9BC0765-F465-457D-BEB4-76752F1FF07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8;p65">
              <a:extLst>
                <a:ext uri="{FF2B5EF4-FFF2-40B4-BE49-F238E27FC236}">
                  <a16:creationId xmlns:a16="http://schemas.microsoft.com/office/drawing/2014/main" id="{80D83272-60E6-44CF-B96F-650EBC5B0EDA}"/>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3;p65">
            <a:extLst>
              <a:ext uri="{FF2B5EF4-FFF2-40B4-BE49-F238E27FC236}">
                <a16:creationId xmlns:a16="http://schemas.microsoft.com/office/drawing/2014/main" id="{7ECDEB88-AE23-4665-92D8-E449119DF3AE}"/>
              </a:ext>
            </a:extLst>
          </p:cNvPr>
          <p:cNvGrpSpPr/>
          <p:nvPr/>
        </p:nvGrpSpPr>
        <p:grpSpPr>
          <a:xfrm>
            <a:off x="924439" y="5092547"/>
            <a:ext cx="521962" cy="758711"/>
            <a:chOff x="2446425" y="1033300"/>
            <a:chExt cx="1176650" cy="1710350"/>
          </a:xfrm>
        </p:grpSpPr>
        <p:sp>
          <p:nvSpPr>
            <p:cNvPr id="26" name="Google Shape;3824;p65">
              <a:extLst>
                <a:ext uri="{FF2B5EF4-FFF2-40B4-BE49-F238E27FC236}">
                  <a16:creationId xmlns:a16="http://schemas.microsoft.com/office/drawing/2014/main" id="{96C2FD2E-FFCD-419C-B150-27173BEE3E68}"/>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5;p65">
              <a:extLst>
                <a:ext uri="{FF2B5EF4-FFF2-40B4-BE49-F238E27FC236}">
                  <a16:creationId xmlns:a16="http://schemas.microsoft.com/office/drawing/2014/main" id="{BDFD09D5-99A3-438E-8E79-ACB5E9BE780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6;p65">
              <a:extLst>
                <a:ext uri="{FF2B5EF4-FFF2-40B4-BE49-F238E27FC236}">
                  <a16:creationId xmlns:a16="http://schemas.microsoft.com/office/drawing/2014/main" id="{CD5F3DC5-BBEC-4AFD-9E6A-0478D81F2C18}"/>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7;p65">
              <a:extLst>
                <a:ext uri="{FF2B5EF4-FFF2-40B4-BE49-F238E27FC236}">
                  <a16:creationId xmlns:a16="http://schemas.microsoft.com/office/drawing/2014/main" id="{89DD3159-D60F-4830-9B0F-2FA00D09E180}"/>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8;p65">
              <a:extLst>
                <a:ext uri="{FF2B5EF4-FFF2-40B4-BE49-F238E27FC236}">
                  <a16:creationId xmlns:a16="http://schemas.microsoft.com/office/drawing/2014/main" id="{D60E643F-1B97-4277-A571-25A86205C9E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9;p65">
              <a:extLst>
                <a:ext uri="{FF2B5EF4-FFF2-40B4-BE49-F238E27FC236}">
                  <a16:creationId xmlns:a16="http://schemas.microsoft.com/office/drawing/2014/main" id="{5E0725EA-9841-4ED9-B083-ABC407A7DDC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732;p62">
            <a:extLst>
              <a:ext uri="{FF2B5EF4-FFF2-40B4-BE49-F238E27FC236}">
                <a16:creationId xmlns:a16="http://schemas.microsoft.com/office/drawing/2014/main" id="{89817BA1-5507-4046-B571-C51AE2802DC3}"/>
              </a:ext>
            </a:extLst>
          </p:cNvPr>
          <p:cNvGrpSpPr/>
          <p:nvPr/>
        </p:nvGrpSpPr>
        <p:grpSpPr>
          <a:xfrm>
            <a:off x="3416969" y="313406"/>
            <a:ext cx="8357936" cy="6279899"/>
            <a:chOff x="238125" y="1676700"/>
            <a:chExt cx="2045650" cy="1779275"/>
          </a:xfrm>
        </p:grpSpPr>
        <p:sp>
          <p:nvSpPr>
            <p:cNvPr id="40" name="Google Shape;3733;p62">
              <a:extLst>
                <a:ext uri="{FF2B5EF4-FFF2-40B4-BE49-F238E27FC236}">
                  <a16:creationId xmlns:a16="http://schemas.microsoft.com/office/drawing/2014/main" id="{0458ADCA-9E67-448E-96D0-F56D2A5430D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34;p62">
              <a:extLst>
                <a:ext uri="{FF2B5EF4-FFF2-40B4-BE49-F238E27FC236}">
                  <a16:creationId xmlns:a16="http://schemas.microsoft.com/office/drawing/2014/main" id="{9715008B-1EEF-4DC8-9CE0-1374B38B734F}"/>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35;p62">
              <a:extLst>
                <a:ext uri="{FF2B5EF4-FFF2-40B4-BE49-F238E27FC236}">
                  <a16:creationId xmlns:a16="http://schemas.microsoft.com/office/drawing/2014/main" id="{C6A45DC9-A758-4F41-A5DE-50DEC2F377F7}"/>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6;p62">
              <a:extLst>
                <a:ext uri="{FF2B5EF4-FFF2-40B4-BE49-F238E27FC236}">
                  <a16:creationId xmlns:a16="http://schemas.microsoft.com/office/drawing/2014/main" id="{E3A2EFE0-4F97-4EBE-B6D3-D9338E5D0B9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7;p62">
              <a:extLst>
                <a:ext uri="{FF2B5EF4-FFF2-40B4-BE49-F238E27FC236}">
                  <a16:creationId xmlns:a16="http://schemas.microsoft.com/office/drawing/2014/main" id="{E653666F-3A4C-471B-AB91-CB50E826DA8F}"/>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8;p62">
              <a:extLst>
                <a:ext uri="{FF2B5EF4-FFF2-40B4-BE49-F238E27FC236}">
                  <a16:creationId xmlns:a16="http://schemas.microsoft.com/office/drawing/2014/main" id="{D5141C4E-BE72-49B6-A8BA-17E7AD71061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9;p62">
              <a:extLst>
                <a:ext uri="{FF2B5EF4-FFF2-40B4-BE49-F238E27FC236}">
                  <a16:creationId xmlns:a16="http://schemas.microsoft.com/office/drawing/2014/main" id="{E4D188CD-3F45-4F73-BBFB-025AF3071492}"/>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descr="Graphical user interface, application&#10;&#10;Description automatically generated">
            <a:extLst>
              <a:ext uri="{FF2B5EF4-FFF2-40B4-BE49-F238E27FC236}">
                <a16:creationId xmlns:a16="http://schemas.microsoft.com/office/drawing/2014/main" id="{BEFC88CA-58D8-4832-9EA6-84ACCB14D0DF}"/>
              </a:ext>
            </a:extLst>
          </p:cNvPr>
          <p:cNvPicPr>
            <a:picLocks noChangeAspect="1"/>
          </p:cNvPicPr>
          <p:nvPr/>
        </p:nvPicPr>
        <p:blipFill>
          <a:blip r:embed="rId2"/>
          <a:stretch>
            <a:fillRect/>
          </a:stretch>
        </p:blipFill>
        <p:spPr>
          <a:xfrm>
            <a:off x="3556300" y="582396"/>
            <a:ext cx="8063254" cy="4443118"/>
          </a:xfrm>
          <a:prstGeom prst="rect">
            <a:avLst/>
          </a:prstGeom>
        </p:spPr>
      </p:pic>
    </p:spTree>
    <p:extLst>
      <p:ext uri="{BB962C8B-B14F-4D97-AF65-F5344CB8AC3E}">
        <p14:creationId xmlns:p14="http://schemas.microsoft.com/office/powerpoint/2010/main" val="304104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4700" fill="hold"/>
                                        <p:tgtEl>
                                          <p:spTgt spid="18"/>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sz="3800"/>
              <a:t>Rincian Penjadwalan</a:t>
            </a:r>
            <a:endParaRPr lang="en-US" sz="3800" dirty="0"/>
          </a:p>
        </p:txBody>
      </p:sp>
      <p:pic>
        <p:nvPicPr>
          <p:cNvPr id="4" name="Picture 3">
            <a:extLst>
              <a:ext uri="{FF2B5EF4-FFF2-40B4-BE49-F238E27FC236}">
                <a16:creationId xmlns:a16="http://schemas.microsoft.com/office/drawing/2014/main" id="{9E4B12DF-03A7-48AA-AF94-22E1F296763D}"/>
              </a:ext>
            </a:extLst>
          </p:cNvPr>
          <p:cNvPicPr>
            <a:picLocks noChangeAspect="1"/>
          </p:cNvPicPr>
          <p:nvPr/>
        </p:nvPicPr>
        <p:blipFill>
          <a:blip r:embed="rId2"/>
          <a:stretch>
            <a:fillRect/>
          </a:stretch>
        </p:blipFill>
        <p:spPr>
          <a:xfrm>
            <a:off x="1356705" y="1648821"/>
            <a:ext cx="9875295" cy="4326676"/>
          </a:xfrm>
          <a:prstGeom prst="rect">
            <a:avLst/>
          </a:prstGeom>
        </p:spPr>
      </p:pic>
    </p:spTree>
    <p:extLst>
      <p:ext uri="{BB962C8B-B14F-4D97-AF65-F5344CB8AC3E}">
        <p14:creationId xmlns:p14="http://schemas.microsoft.com/office/powerpoint/2010/main" val="2067076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76A2-C589-4A98-8968-02190F8859C1}"/>
              </a:ext>
            </a:extLst>
          </p:cNvPr>
          <p:cNvSpPr>
            <a:spLocks noGrp="1"/>
          </p:cNvSpPr>
          <p:nvPr>
            <p:ph type="title"/>
          </p:nvPr>
        </p:nvSpPr>
        <p:spPr>
          <a:xfrm>
            <a:off x="1614926" y="3141096"/>
            <a:ext cx="9248039" cy="2286000"/>
          </a:xfrm>
        </p:spPr>
        <p:txBody>
          <a:bodyPr/>
          <a:lstStyle/>
          <a:p>
            <a:r>
              <a:rPr lang="en-US" sz="8800"/>
              <a:t>4. PAPARAN HASIL Front-END</a:t>
            </a:r>
            <a:endParaRPr lang="en-ID" sz="8800"/>
          </a:p>
        </p:txBody>
      </p:sp>
      <p:grpSp>
        <p:nvGrpSpPr>
          <p:cNvPr id="13" name="Google Shape;249;p33">
            <a:extLst>
              <a:ext uri="{FF2B5EF4-FFF2-40B4-BE49-F238E27FC236}">
                <a16:creationId xmlns:a16="http://schemas.microsoft.com/office/drawing/2014/main" id="{B63B88E8-25EB-44AF-A403-5DE02130A5C5}"/>
              </a:ext>
            </a:extLst>
          </p:cNvPr>
          <p:cNvGrpSpPr/>
          <p:nvPr/>
        </p:nvGrpSpPr>
        <p:grpSpPr>
          <a:xfrm>
            <a:off x="5064584" y="766835"/>
            <a:ext cx="2062831" cy="2062796"/>
            <a:chOff x="5686721" y="1540347"/>
            <a:chExt cx="2062831" cy="2062796"/>
          </a:xfrm>
        </p:grpSpPr>
        <p:sp>
          <p:nvSpPr>
            <p:cNvPr id="14" name="Google Shape;250;p33">
              <a:extLst>
                <a:ext uri="{FF2B5EF4-FFF2-40B4-BE49-F238E27FC236}">
                  <a16:creationId xmlns:a16="http://schemas.microsoft.com/office/drawing/2014/main" id="{C61A0725-F363-4636-A38C-8CA88C1B7659}"/>
                </a:ext>
              </a:extLst>
            </p:cNvPr>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33">
              <a:extLst>
                <a:ext uri="{FF2B5EF4-FFF2-40B4-BE49-F238E27FC236}">
                  <a16:creationId xmlns:a16="http://schemas.microsoft.com/office/drawing/2014/main" id="{A5BB4261-B7F1-4FB0-895C-A1AC96ED7B62}"/>
                </a:ext>
              </a:extLst>
            </p:cNvPr>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33">
              <a:extLst>
                <a:ext uri="{FF2B5EF4-FFF2-40B4-BE49-F238E27FC236}">
                  <a16:creationId xmlns:a16="http://schemas.microsoft.com/office/drawing/2014/main" id="{01B7F1DE-6E59-4839-82BB-27EC11BF529A}"/>
                </a:ext>
              </a:extLst>
            </p:cNvPr>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33">
              <a:extLst>
                <a:ext uri="{FF2B5EF4-FFF2-40B4-BE49-F238E27FC236}">
                  <a16:creationId xmlns:a16="http://schemas.microsoft.com/office/drawing/2014/main" id="{3315E84D-9773-4B74-8670-C6123ED4995F}"/>
                </a:ext>
              </a:extLst>
            </p:cNvPr>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33">
              <a:extLst>
                <a:ext uri="{FF2B5EF4-FFF2-40B4-BE49-F238E27FC236}">
                  <a16:creationId xmlns:a16="http://schemas.microsoft.com/office/drawing/2014/main" id="{8A7DB5C0-1E04-4BB7-8DF4-0B221BCF51E1}"/>
                </a:ext>
              </a:extLst>
            </p:cNvPr>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33">
              <a:extLst>
                <a:ext uri="{FF2B5EF4-FFF2-40B4-BE49-F238E27FC236}">
                  <a16:creationId xmlns:a16="http://schemas.microsoft.com/office/drawing/2014/main" id="{F0CFD361-A72B-4A7A-B0D0-6B4C07F1C301}"/>
                </a:ext>
              </a:extLst>
            </p:cNvPr>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33">
              <a:extLst>
                <a:ext uri="{FF2B5EF4-FFF2-40B4-BE49-F238E27FC236}">
                  <a16:creationId xmlns:a16="http://schemas.microsoft.com/office/drawing/2014/main" id="{E02EDF24-9BDD-4E5B-8DE9-60E7B0B9FF49}"/>
                </a:ext>
              </a:extLst>
            </p:cNvPr>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33">
              <a:extLst>
                <a:ext uri="{FF2B5EF4-FFF2-40B4-BE49-F238E27FC236}">
                  <a16:creationId xmlns:a16="http://schemas.microsoft.com/office/drawing/2014/main" id="{B3F49CB9-9812-451A-9BF0-6F682B80904D}"/>
                </a:ext>
              </a:extLst>
            </p:cNvPr>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33">
              <a:extLst>
                <a:ext uri="{FF2B5EF4-FFF2-40B4-BE49-F238E27FC236}">
                  <a16:creationId xmlns:a16="http://schemas.microsoft.com/office/drawing/2014/main" id="{05E51BDE-44C8-4D63-B9F0-D89FC042A34F}"/>
                </a:ext>
              </a:extLst>
            </p:cNvPr>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60;p33">
            <a:extLst>
              <a:ext uri="{FF2B5EF4-FFF2-40B4-BE49-F238E27FC236}">
                <a16:creationId xmlns:a16="http://schemas.microsoft.com/office/drawing/2014/main" id="{070604B5-4396-4453-84C1-E1705A36006C}"/>
              </a:ext>
            </a:extLst>
          </p:cNvPr>
          <p:cNvSpPr/>
          <p:nvPr/>
        </p:nvSpPr>
        <p:spPr>
          <a:xfrm>
            <a:off x="5324254" y="1023011"/>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p33">
            <a:extLst>
              <a:ext uri="{FF2B5EF4-FFF2-40B4-BE49-F238E27FC236}">
                <a16:creationId xmlns:a16="http://schemas.microsoft.com/office/drawing/2014/main" id="{DD214740-4E0B-4425-A9C9-2782A452C375}"/>
              </a:ext>
            </a:extLst>
          </p:cNvPr>
          <p:cNvSpPr/>
          <p:nvPr/>
        </p:nvSpPr>
        <p:spPr>
          <a:xfrm>
            <a:off x="5605788" y="1334476"/>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33">
            <a:extLst>
              <a:ext uri="{FF2B5EF4-FFF2-40B4-BE49-F238E27FC236}">
                <a16:creationId xmlns:a16="http://schemas.microsoft.com/office/drawing/2014/main" id="{969BDD18-5A47-4266-A74B-08008554956A}"/>
              </a:ext>
            </a:extLst>
          </p:cNvPr>
          <p:cNvSpPr/>
          <p:nvPr/>
        </p:nvSpPr>
        <p:spPr>
          <a:xfrm>
            <a:off x="5761725" y="1741235"/>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3">
            <a:extLst>
              <a:ext uri="{FF2B5EF4-FFF2-40B4-BE49-F238E27FC236}">
                <a16:creationId xmlns:a16="http://schemas.microsoft.com/office/drawing/2014/main" id="{D4C34D5B-4898-4FFE-AF78-3259DA9748DE}"/>
              </a:ext>
            </a:extLst>
          </p:cNvPr>
          <p:cNvSpPr/>
          <p:nvPr/>
        </p:nvSpPr>
        <p:spPr>
          <a:xfrm>
            <a:off x="5739930" y="2004433"/>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9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BE69-75E6-420A-B299-2232C71E66FF}"/>
              </a:ext>
            </a:extLst>
          </p:cNvPr>
          <p:cNvSpPr>
            <a:spLocks noGrp="1"/>
          </p:cNvSpPr>
          <p:nvPr>
            <p:ph type="title"/>
          </p:nvPr>
        </p:nvSpPr>
        <p:spPr>
          <a:xfrm>
            <a:off x="960000" y="704254"/>
            <a:ext cx="10272000" cy="763600"/>
          </a:xfrm>
        </p:spPr>
        <p:txBody>
          <a:bodyPr/>
          <a:lstStyle/>
          <a:p>
            <a:r>
              <a:rPr lang="en-US"/>
              <a:t>SUSUNAN ANGGOTA Back end</a:t>
            </a:r>
            <a:endParaRPr lang="en-ID"/>
          </a:p>
        </p:txBody>
      </p:sp>
      <p:graphicFrame>
        <p:nvGraphicFramePr>
          <p:cNvPr id="7" name="Table 7">
            <a:extLst>
              <a:ext uri="{FF2B5EF4-FFF2-40B4-BE49-F238E27FC236}">
                <a16:creationId xmlns:a16="http://schemas.microsoft.com/office/drawing/2014/main" id="{10BC38BC-D400-456A-86DF-89FEF1B70DB3}"/>
              </a:ext>
            </a:extLst>
          </p:cNvPr>
          <p:cNvGraphicFramePr>
            <a:graphicFrameLocks noGrp="1"/>
          </p:cNvGraphicFramePr>
          <p:nvPr>
            <p:extLst>
              <p:ext uri="{D42A27DB-BD31-4B8C-83A1-F6EECF244321}">
                <p14:modId xmlns:p14="http://schemas.microsoft.com/office/powerpoint/2010/main" val="3180122569"/>
              </p:ext>
            </p:extLst>
          </p:nvPr>
        </p:nvGraphicFramePr>
        <p:xfrm>
          <a:off x="1496000" y="1968442"/>
          <a:ext cx="9200000" cy="3421704"/>
        </p:xfrm>
        <a:graphic>
          <a:graphicData uri="http://schemas.openxmlformats.org/drawingml/2006/table">
            <a:tbl>
              <a:tblPr firstRow="1" bandRow="1">
                <a:tableStyleId>{5C22544A-7EE6-4342-B048-85BDC9FD1C3A}</a:tableStyleId>
              </a:tblPr>
              <a:tblGrid>
                <a:gridCol w="1850782">
                  <a:extLst>
                    <a:ext uri="{9D8B030D-6E8A-4147-A177-3AD203B41FA5}">
                      <a16:colId xmlns:a16="http://schemas.microsoft.com/office/drawing/2014/main" val="4030541614"/>
                    </a:ext>
                  </a:extLst>
                </a:gridCol>
                <a:gridCol w="4282552">
                  <a:extLst>
                    <a:ext uri="{9D8B030D-6E8A-4147-A177-3AD203B41FA5}">
                      <a16:colId xmlns:a16="http://schemas.microsoft.com/office/drawing/2014/main" val="8057332"/>
                    </a:ext>
                  </a:extLst>
                </a:gridCol>
                <a:gridCol w="3066666">
                  <a:extLst>
                    <a:ext uri="{9D8B030D-6E8A-4147-A177-3AD203B41FA5}">
                      <a16:colId xmlns:a16="http://schemas.microsoft.com/office/drawing/2014/main" val="1223687464"/>
                    </a:ext>
                  </a:extLst>
                </a:gridCol>
              </a:tblGrid>
              <a:tr h="5506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JABATAN</a:t>
                      </a:r>
                    </a:p>
                  </a:txBody>
                  <a:tcPr>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NAMA</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NIM</a:t>
                      </a:r>
                    </a:p>
                  </a:txBody>
                  <a:tcPr>
                    <a:lnL w="28575" cap="flat" cmpd="sng" algn="ctr">
                      <a:solidFill>
                        <a:schemeClr val="bg1">
                          <a:lumMod val="50000"/>
                        </a:schemeClr>
                      </a:solidFill>
                      <a:prstDash val="solid"/>
                      <a:round/>
                      <a:headEnd type="none" w="med" len="med"/>
                      <a:tailEnd type="none" w="med" len="med"/>
                    </a:lnL>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7395351"/>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Ketua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US" sz="1200" b="0">
                          <a:solidFill>
                            <a:schemeClr val="bg1"/>
                          </a:solidFill>
                          <a:effectLst/>
                          <a:latin typeface="Roboto Mono" panose="020B0604020202020204" charset="0"/>
                          <a:ea typeface="Roboto Mono" panose="020B0604020202020204" charset="0"/>
                          <a:cs typeface="Times New Roman" panose="02020603050405020304" pitchFamily="18" charset="0"/>
                        </a:rPr>
                        <a:t>G</a:t>
                      </a: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ILANG ABIMANYU</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A11.2019.11753</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689563795"/>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US" sz="1200" b="0">
                          <a:solidFill>
                            <a:schemeClr val="bg1"/>
                          </a:solidFill>
                          <a:effectLst/>
                          <a:latin typeface="Roboto Mono" panose="020B0604020202020204" charset="0"/>
                          <a:ea typeface="Roboto Mono" panose="020B0604020202020204" charset="0"/>
                          <a:cs typeface="Times New Roman" panose="02020603050405020304" pitchFamily="18" charset="0"/>
                        </a:rPr>
                        <a:t>K</a:t>
                      </a: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RISOSTOMOS ABDIXTA WINARTO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A11.2019.11695</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139613835"/>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US" sz="1200" b="0">
                          <a:solidFill>
                            <a:schemeClr val="bg1"/>
                          </a:solidFill>
                          <a:effectLst/>
                          <a:latin typeface="Roboto Mono" panose="020B0604020202020204" charset="0"/>
                          <a:ea typeface="Roboto Mono" panose="020B0604020202020204" charset="0"/>
                          <a:cs typeface="Times New Roman" panose="02020603050405020304" pitchFamily="18" charset="0"/>
                        </a:rPr>
                        <a:t>B</a:t>
                      </a: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AYU AJI NUGRAHA</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A11.2019.11687</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789775620"/>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US" sz="1200" b="0">
                          <a:solidFill>
                            <a:schemeClr val="bg1"/>
                          </a:solidFill>
                          <a:effectLst/>
                          <a:latin typeface="Roboto Mono" panose="020B0604020202020204" charset="0"/>
                          <a:ea typeface="Roboto Mono" panose="020B0604020202020204" charset="0"/>
                          <a:cs typeface="Times New Roman" panose="02020603050405020304" pitchFamily="18" charset="0"/>
                        </a:rPr>
                        <a:t>R</a:t>
                      </a: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EZHA MUKTI KRIS SAPUTRA</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A11.2019.11682</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40763885"/>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CANDHY FADHILA ARSYAD</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A11.2019.11697</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534044287"/>
                  </a:ext>
                </a:extLst>
              </a:tr>
              <a:tr h="478514">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RONALD ADHITYA RIZKHIE SOEHARTO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A11.2019.11691</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000477375"/>
                  </a:ext>
                </a:extLst>
              </a:tr>
            </a:tbl>
          </a:graphicData>
        </a:graphic>
      </p:graphicFrame>
    </p:spTree>
    <p:extLst>
      <p:ext uri="{BB962C8B-B14F-4D97-AF65-F5344CB8AC3E}">
        <p14:creationId xmlns:p14="http://schemas.microsoft.com/office/powerpoint/2010/main" val="2596432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p:nvPr/>
        </p:nvSpPr>
        <p:spPr>
          <a:xfrm>
            <a:off x="1429933" y="3554765"/>
            <a:ext cx="1090000" cy="10900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27" name="Google Shape;227;p32"/>
          <p:cNvSpPr/>
          <p:nvPr/>
        </p:nvSpPr>
        <p:spPr>
          <a:xfrm>
            <a:off x="6238017" y="3554765"/>
            <a:ext cx="1090000" cy="10900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30" name="Google Shape;230;p32"/>
          <p:cNvSpPr txBox="1">
            <a:spLocks noGrp="1"/>
          </p:cNvSpPr>
          <p:nvPr>
            <p:ph type="title"/>
          </p:nvPr>
        </p:nvSpPr>
        <p:spPr>
          <a:xfrm>
            <a:off x="960000" y="1263927"/>
            <a:ext cx="10272000" cy="763600"/>
          </a:xfrm>
          <a:prstGeom prst="rect">
            <a:avLst/>
          </a:prstGeom>
        </p:spPr>
        <p:txBody>
          <a:bodyPr spcFirstLastPara="1" wrap="square" lIns="121900" tIns="121900" rIns="121900" bIns="121900" anchor="t" anchorCtr="0">
            <a:noAutofit/>
          </a:bodyPr>
          <a:lstStyle/>
          <a:p>
            <a:r>
              <a:rPr lang="en" dirty="0"/>
              <a:t>Tools dan bahasa pengembangan</a:t>
            </a:r>
            <a:endParaRPr dirty="0"/>
          </a:p>
        </p:txBody>
      </p:sp>
      <p:sp>
        <p:nvSpPr>
          <p:cNvPr id="231" name="Google Shape;231;p32"/>
          <p:cNvSpPr txBox="1">
            <a:spLocks noGrp="1"/>
          </p:cNvSpPr>
          <p:nvPr>
            <p:ph type="subTitle" idx="1"/>
          </p:nvPr>
        </p:nvSpPr>
        <p:spPr>
          <a:xfrm>
            <a:off x="2638700" y="3429000"/>
            <a:ext cx="3544800" cy="521200"/>
          </a:xfrm>
          <a:prstGeom prst="rect">
            <a:avLst/>
          </a:prstGeom>
        </p:spPr>
        <p:txBody>
          <a:bodyPr spcFirstLastPara="1" wrap="square" lIns="121900" tIns="121900" rIns="121900" bIns="121900" anchor="t" anchorCtr="0">
            <a:noAutofit/>
          </a:bodyPr>
          <a:lstStyle/>
          <a:p>
            <a:pPr marL="0" indent="0">
              <a:spcAft>
                <a:spcPts val="2133"/>
              </a:spcAft>
            </a:pPr>
            <a:r>
              <a:rPr lang="en" dirty="0"/>
              <a:t>Bahasa Pemrograman</a:t>
            </a:r>
            <a:endParaRPr dirty="0">
              <a:highlight>
                <a:schemeClr val="dk1"/>
              </a:highlight>
            </a:endParaRPr>
          </a:p>
        </p:txBody>
      </p:sp>
      <p:sp>
        <p:nvSpPr>
          <p:cNvPr id="232" name="Google Shape;232;p32"/>
          <p:cNvSpPr txBox="1">
            <a:spLocks noGrp="1"/>
          </p:cNvSpPr>
          <p:nvPr>
            <p:ph type="subTitle" idx="2"/>
          </p:nvPr>
        </p:nvSpPr>
        <p:spPr>
          <a:xfrm>
            <a:off x="7382533" y="3429000"/>
            <a:ext cx="3544800" cy="521200"/>
          </a:xfrm>
          <a:prstGeom prst="rect">
            <a:avLst/>
          </a:prstGeom>
        </p:spPr>
        <p:txBody>
          <a:bodyPr spcFirstLastPara="1" wrap="square" lIns="121900" tIns="121900" rIns="121900" bIns="121900" anchor="t" anchorCtr="0">
            <a:noAutofit/>
          </a:bodyPr>
          <a:lstStyle/>
          <a:p>
            <a:pPr marL="0" indent="0">
              <a:spcAft>
                <a:spcPts val="2133"/>
              </a:spcAft>
            </a:pPr>
            <a:r>
              <a:rPr lang="en" dirty="0"/>
              <a:t>Tools</a:t>
            </a:r>
            <a:endParaRPr dirty="0">
              <a:highlight>
                <a:schemeClr val="dk1"/>
              </a:highlight>
            </a:endParaRPr>
          </a:p>
        </p:txBody>
      </p:sp>
      <p:sp>
        <p:nvSpPr>
          <p:cNvPr id="233" name="Google Shape;233;p32"/>
          <p:cNvSpPr txBox="1">
            <a:spLocks noGrp="1"/>
          </p:cNvSpPr>
          <p:nvPr>
            <p:ph type="subTitle" idx="3"/>
          </p:nvPr>
        </p:nvSpPr>
        <p:spPr>
          <a:xfrm>
            <a:off x="7382533" y="3731167"/>
            <a:ext cx="3660945" cy="1024000"/>
          </a:xfrm>
          <a:prstGeom prst="rect">
            <a:avLst/>
          </a:prstGeom>
        </p:spPr>
        <p:txBody>
          <a:bodyPr spcFirstLastPara="1" wrap="square" lIns="121900" tIns="121900" rIns="480000" bIns="121900" anchor="t" anchorCtr="0">
            <a:noAutofit/>
          </a:bodyPr>
          <a:lstStyle/>
          <a:p>
            <a:pPr marL="0" indent="0">
              <a:spcAft>
                <a:spcPts val="2133"/>
              </a:spcAft>
            </a:pPr>
            <a:r>
              <a:rPr lang="en" dirty="0">
                <a:highlight>
                  <a:schemeClr val="dk1"/>
                </a:highlight>
              </a:rPr>
              <a:t>Codeigniter,Bootstrap</a:t>
            </a:r>
            <a:endParaRPr dirty="0">
              <a:highlight>
                <a:schemeClr val="dk1"/>
              </a:highlight>
            </a:endParaRPr>
          </a:p>
        </p:txBody>
      </p:sp>
      <p:sp>
        <p:nvSpPr>
          <p:cNvPr id="234" name="Google Shape;234;p32"/>
          <p:cNvSpPr txBox="1">
            <a:spLocks noGrp="1"/>
          </p:cNvSpPr>
          <p:nvPr>
            <p:ph type="subTitle" idx="4"/>
          </p:nvPr>
        </p:nvSpPr>
        <p:spPr>
          <a:xfrm>
            <a:off x="2638700" y="3731167"/>
            <a:ext cx="3544800" cy="1024000"/>
          </a:xfrm>
          <a:prstGeom prst="rect">
            <a:avLst/>
          </a:prstGeom>
        </p:spPr>
        <p:txBody>
          <a:bodyPr spcFirstLastPara="1" wrap="square" lIns="121900" tIns="121900" rIns="480000" bIns="121900" anchor="t" anchorCtr="0">
            <a:noAutofit/>
          </a:bodyPr>
          <a:lstStyle/>
          <a:p>
            <a:pPr marL="0" indent="0">
              <a:spcAft>
                <a:spcPts val="2133"/>
              </a:spcAft>
            </a:pPr>
            <a:r>
              <a:rPr lang="en" dirty="0">
                <a:highlight>
                  <a:schemeClr val="dk1"/>
                </a:highlight>
              </a:rPr>
              <a:t>HTML, CSS, PHP</a:t>
            </a:r>
            <a:endParaRPr dirty="0">
              <a:highlight>
                <a:schemeClr val="dk1"/>
              </a:highlight>
            </a:endParaRPr>
          </a:p>
        </p:txBody>
      </p:sp>
      <p:sp>
        <p:nvSpPr>
          <p:cNvPr id="239" name="Google Shape;239;p32"/>
          <p:cNvSpPr txBox="1">
            <a:spLocks noGrp="1"/>
          </p:cNvSpPr>
          <p:nvPr>
            <p:ph type="title" idx="9"/>
          </p:nvPr>
        </p:nvSpPr>
        <p:spPr>
          <a:xfrm>
            <a:off x="1429935" y="3734633"/>
            <a:ext cx="1090000" cy="701600"/>
          </a:xfrm>
          <a:prstGeom prst="rect">
            <a:avLst/>
          </a:prstGeom>
        </p:spPr>
        <p:txBody>
          <a:bodyPr spcFirstLastPara="1" wrap="square" lIns="121900" tIns="121900" rIns="121900" bIns="121900" anchor="ctr" anchorCtr="0">
            <a:noAutofit/>
          </a:bodyPr>
          <a:lstStyle/>
          <a:p>
            <a:r>
              <a:rPr lang="en"/>
              <a:t>01</a:t>
            </a:r>
            <a:endParaRPr/>
          </a:p>
        </p:txBody>
      </p:sp>
      <p:sp>
        <p:nvSpPr>
          <p:cNvPr id="240" name="Google Shape;240;p32"/>
          <p:cNvSpPr txBox="1">
            <a:spLocks noGrp="1"/>
          </p:cNvSpPr>
          <p:nvPr>
            <p:ph type="title" idx="13"/>
          </p:nvPr>
        </p:nvSpPr>
        <p:spPr>
          <a:xfrm>
            <a:off x="6238019" y="3734700"/>
            <a:ext cx="1090000" cy="701600"/>
          </a:xfrm>
          <a:prstGeom prst="rect">
            <a:avLst/>
          </a:prstGeom>
        </p:spPr>
        <p:txBody>
          <a:bodyPr spcFirstLastPara="1" wrap="square" lIns="121900" tIns="121900" rIns="121900" bIns="121900" anchor="ctr" anchorCtr="0">
            <a:noAutofit/>
          </a:bodyPr>
          <a:lstStyle/>
          <a:p>
            <a:r>
              <a:rPr lang="en" dirty="0"/>
              <a:t>02</a:t>
            </a:r>
            <a:endParaRPr dirty="0"/>
          </a:p>
        </p:txBody>
      </p:sp>
      <p:pic>
        <p:nvPicPr>
          <p:cNvPr id="15" name="Picture 14">
            <a:extLst>
              <a:ext uri="{FF2B5EF4-FFF2-40B4-BE49-F238E27FC236}">
                <a16:creationId xmlns:a16="http://schemas.microsoft.com/office/drawing/2014/main" id="{718F1381-8DB0-4A21-B444-EF72970A9E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83" b="95109" l="5000" r="95761">
                        <a14:foregroundMark x1="59348" y1="35978" x2="59348" y2="35978"/>
                        <a14:foregroundMark x1="59239" y1="35870" x2="43261" y2="37609"/>
                        <a14:foregroundMark x1="39891" y1="36304" x2="39891" y2="36304"/>
                        <a14:foregroundMark x1="36848" y1="39891" x2="35652" y2="45870"/>
                        <a14:foregroundMark x1="37174" y1="43370" x2="36848" y2="62500"/>
                        <a14:foregroundMark x1="36848" y1="65000" x2="54457" y2="72391"/>
                        <a14:foregroundMark x1="55870" y1="72065" x2="62717" y2="57609"/>
                        <a14:foregroundMark x1="63913" y1="56522" x2="66630" y2="41957"/>
                        <a14:foregroundMark x1="65326" y1="37283" x2="61522" y2="36739"/>
                        <a14:foregroundMark x1="60978" y1="36087" x2="58370" y2="60435"/>
                        <a14:foregroundMark x1="57717" y1="40652" x2="51087" y2="64783"/>
                        <a14:foregroundMark x1="50435" y1="47717" x2="44239" y2="70109"/>
                        <a14:foregroundMark x1="45109" y1="54130" x2="54565" y2="33478"/>
                        <a14:foregroundMark x1="59130" y1="47935" x2="58804" y2="77283"/>
                        <a14:foregroundMark x1="67391" y1="26413" x2="28804" y2="29457"/>
                        <a14:foregroundMark x1="33261" y1="25109" x2="60000" y2="25109"/>
                        <a14:foregroundMark x1="67500" y1="28043" x2="51848" y2="30217"/>
                        <a14:foregroundMark x1="63370" y1="30217" x2="69565" y2="28370"/>
                      </a14:backgroundRemoval>
                    </a14:imgEffect>
                  </a14:imgLayer>
                </a14:imgProps>
              </a:ext>
            </a:extLst>
          </a:blip>
          <a:stretch>
            <a:fillRect/>
          </a:stretch>
        </p:blipFill>
        <p:spPr>
          <a:xfrm>
            <a:off x="1601101" y="3666616"/>
            <a:ext cx="747665" cy="747665"/>
          </a:xfrm>
          <a:prstGeom prst="ellipse">
            <a:avLst/>
          </a:prstGeom>
        </p:spPr>
      </p:pic>
      <p:pic>
        <p:nvPicPr>
          <p:cNvPr id="19" name="Picture 18">
            <a:extLst>
              <a:ext uri="{FF2B5EF4-FFF2-40B4-BE49-F238E27FC236}">
                <a16:creationId xmlns:a16="http://schemas.microsoft.com/office/drawing/2014/main" id="{8B7A5879-B9E6-456E-A4EA-912AEB720FCD}"/>
              </a:ext>
            </a:extLst>
          </p:cNvPr>
          <p:cNvPicPr>
            <a:picLocks noChangeAspect="1"/>
          </p:cNvPicPr>
          <p:nvPr/>
        </p:nvPicPr>
        <p:blipFill>
          <a:blip r:embed="rId5"/>
          <a:stretch>
            <a:fillRect/>
          </a:stretch>
        </p:blipFill>
        <p:spPr>
          <a:xfrm>
            <a:off x="6355366" y="3697397"/>
            <a:ext cx="855303" cy="701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7"/>
                                        </p:tgtEl>
                                        <p:attrNameLst>
                                          <p:attrName>style.visibility</p:attrName>
                                        </p:attrNameLst>
                                      </p:cBhvr>
                                      <p:to>
                                        <p:strVal val="visible"/>
                                      </p:to>
                                    </p:set>
                                    <p:animEffect transition="in" filter="fade">
                                      <p:cBhvr>
                                        <p:cTn id="11"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title"/>
          </p:nvPr>
        </p:nvSpPr>
        <p:spPr>
          <a:xfrm>
            <a:off x="2456200" y="861367"/>
            <a:ext cx="7279600" cy="763600"/>
          </a:xfrm>
          <a:prstGeom prst="rect">
            <a:avLst/>
          </a:prstGeom>
        </p:spPr>
        <p:txBody>
          <a:bodyPr spcFirstLastPara="1" wrap="square" lIns="121900" tIns="121900" rIns="121900" bIns="121900" anchor="t" anchorCtr="0">
            <a:noAutofit/>
          </a:bodyPr>
          <a:lstStyle/>
          <a:p>
            <a:r>
              <a:rPr lang="en" dirty="0"/>
              <a:t>Tugas Front End</a:t>
            </a:r>
            <a:endParaRPr dirty="0"/>
          </a:p>
        </p:txBody>
      </p:sp>
      <p:sp>
        <p:nvSpPr>
          <p:cNvPr id="359" name="Google Shape;359;p37"/>
          <p:cNvSpPr txBox="1">
            <a:spLocks noGrp="1"/>
          </p:cNvSpPr>
          <p:nvPr>
            <p:ph type="subTitle" idx="1"/>
          </p:nvPr>
        </p:nvSpPr>
        <p:spPr>
          <a:xfrm>
            <a:off x="2687700" y="1756433"/>
            <a:ext cx="6816600" cy="3858400"/>
          </a:xfrm>
          <a:prstGeom prst="rect">
            <a:avLst/>
          </a:prstGeom>
        </p:spPr>
        <p:txBody>
          <a:bodyPr spcFirstLastPara="1" wrap="square" lIns="121900" tIns="121900" rIns="121900" bIns="121900" anchor="ctr" anchorCtr="0">
            <a:noAutofit/>
          </a:bodyPr>
          <a:lstStyle/>
          <a:p>
            <a:pPr marL="609585" indent="-423323">
              <a:buSzPts val="1400"/>
            </a:pPr>
            <a:r>
              <a:rPr lang="en-US" sz="2800" dirty="0" err="1">
                <a:highlight>
                  <a:schemeClr val="dk1"/>
                </a:highlight>
              </a:rPr>
              <a:t>Membuat</a:t>
            </a:r>
            <a:r>
              <a:rPr lang="en-US" sz="2800" dirty="0">
                <a:highlight>
                  <a:schemeClr val="dk1"/>
                </a:highlight>
              </a:rPr>
              <a:t> </a:t>
            </a:r>
            <a:r>
              <a:rPr lang="en-US" sz="2800" dirty="0" err="1">
                <a:highlight>
                  <a:schemeClr val="dk1"/>
                </a:highlight>
              </a:rPr>
              <a:t>tampilan</a:t>
            </a:r>
            <a:r>
              <a:rPr lang="en-US" sz="2800" dirty="0">
                <a:highlight>
                  <a:schemeClr val="dk1"/>
                </a:highlight>
              </a:rPr>
              <a:t> USER Interface</a:t>
            </a:r>
          </a:p>
          <a:p>
            <a:pPr marL="609585" indent="-423323">
              <a:buSzPts val="1400"/>
            </a:pPr>
            <a:r>
              <a:rPr lang="en-US" sz="2800" dirty="0" err="1"/>
              <a:t>Pengembangan</a:t>
            </a:r>
            <a:r>
              <a:rPr lang="en-US" sz="2800" dirty="0"/>
              <a:t> Desain</a:t>
            </a:r>
            <a:endParaRPr sz="2800" dirty="0">
              <a:highlight>
                <a:schemeClr val="dk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500"/>
                                        <p:tgtEl>
                                          <p:spTgt spid="3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9">
                                            <p:txEl>
                                              <p:pRg st="0" end="0"/>
                                            </p:txEl>
                                          </p:spTgt>
                                        </p:tgtEl>
                                        <p:attrNameLst>
                                          <p:attrName>style.visibility</p:attrName>
                                        </p:attrNameLst>
                                      </p:cBhvr>
                                      <p:to>
                                        <p:strVal val="visible"/>
                                      </p:to>
                                    </p:set>
                                    <p:animEffect transition="in" filter="fade">
                                      <p:cBhvr>
                                        <p:cTn id="10" dur="500"/>
                                        <p:tgtEl>
                                          <p:spTgt spid="3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9">
                                            <p:txEl>
                                              <p:pRg st="1" end="1"/>
                                            </p:txEl>
                                          </p:spTgt>
                                        </p:tgtEl>
                                        <p:attrNameLst>
                                          <p:attrName>style.visibility</p:attrName>
                                        </p:attrNameLst>
                                      </p:cBhvr>
                                      <p:to>
                                        <p:strVal val="visible"/>
                                      </p:to>
                                    </p:set>
                                    <p:animEffect transition="in" filter="fade">
                                      <p:cBhvr>
                                        <p:cTn id="15" dur="500"/>
                                        <p:tgtEl>
                                          <p:spTgt spid="3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P spid="35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US" dirty="0" err="1"/>
              <a:t>Kegiatan</a:t>
            </a:r>
            <a:endParaRPr dirty="0"/>
          </a:p>
        </p:txBody>
      </p:sp>
      <p:sp>
        <p:nvSpPr>
          <p:cNvPr id="275" name="Google Shape;275;p35"/>
          <p:cNvSpPr txBox="1">
            <a:spLocks noGrp="1"/>
          </p:cNvSpPr>
          <p:nvPr>
            <p:ph type="subTitle" idx="1"/>
          </p:nvPr>
        </p:nvSpPr>
        <p:spPr>
          <a:xfrm>
            <a:off x="1485900" y="4536440"/>
            <a:ext cx="4010400" cy="521200"/>
          </a:xfrm>
          <a:prstGeom prst="rect">
            <a:avLst/>
          </a:prstGeom>
        </p:spPr>
        <p:txBody>
          <a:bodyPr spcFirstLastPara="1" wrap="square" lIns="121900" tIns="121900" rIns="121900" bIns="121900" anchor="t" anchorCtr="0">
            <a:noAutofit/>
          </a:bodyPr>
          <a:lstStyle/>
          <a:p>
            <a:pPr marL="0" indent="0">
              <a:spcAft>
                <a:spcPts val="2133"/>
              </a:spcAft>
            </a:pPr>
            <a:r>
              <a:rPr lang="en" dirty="0"/>
              <a:t>Pembagian Tugas</a:t>
            </a:r>
            <a:endParaRPr dirty="0"/>
          </a:p>
        </p:txBody>
      </p:sp>
      <p:sp>
        <p:nvSpPr>
          <p:cNvPr id="276" name="Google Shape;276;p35"/>
          <p:cNvSpPr txBox="1">
            <a:spLocks noGrp="1"/>
          </p:cNvSpPr>
          <p:nvPr>
            <p:ph type="subTitle" idx="2"/>
          </p:nvPr>
        </p:nvSpPr>
        <p:spPr>
          <a:xfrm>
            <a:off x="6695536" y="4536440"/>
            <a:ext cx="4010400" cy="521200"/>
          </a:xfrm>
          <a:prstGeom prst="rect">
            <a:avLst/>
          </a:prstGeom>
        </p:spPr>
        <p:txBody>
          <a:bodyPr spcFirstLastPara="1" wrap="square" lIns="121900" tIns="121900" rIns="121900" bIns="121900" anchor="t" anchorCtr="0">
            <a:noAutofit/>
          </a:bodyPr>
          <a:lstStyle/>
          <a:p>
            <a:pPr marL="0" indent="0">
              <a:spcAft>
                <a:spcPts val="2133"/>
              </a:spcAft>
            </a:pPr>
            <a:r>
              <a:rPr lang="en" dirty="0"/>
              <a:t>Proses Coding dan Revisi</a:t>
            </a:r>
            <a:endParaRPr dirty="0"/>
          </a:p>
        </p:txBody>
      </p:sp>
      <p:grpSp>
        <p:nvGrpSpPr>
          <p:cNvPr id="279" name="Google Shape;279;p35"/>
          <p:cNvGrpSpPr/>
          <p:nvPr/>
        </p:nvGrpSpPr>
        <p:grpSpPr>
          <a:xfrm>
            <a:off x="2701845" y="2919747"/>
            <a:ext cx="1578563" cy="1578589"/>
            <a:chOff x="2026384" y="1549730"/>
            <a:chExt cx="1183922" cy="1183942"/>
          </a:xfrm>
        </p:grpSpPr>
        <p:sp>
          <p:nvSpPr>
            <p:cNvPr id="280" name="Google Shape;280;p35"/>
            <p:cNvSpPr/>
            <p:nvPr/>
          </p:nvSpPr>
          <p:spPr>
            <a:xfrm>
              <a:off x="2035227" y="1558357"/>
              <a:ext cx="1166473" cy="1166453"/>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a:noFill/>
            </a:ln>
          </p:spPr>
          <p:txBody>
            <a:bodyPr spcFirstLastPara="1" wrap="square" lIns="121900" tIns="121900" rIns="121900" bIns="121900" anchor="ctr" anchorCtr="0">
              <a:noAutofit/>
            </a:bodyPr>
            <a:lstStyle/>
            <a:p>
              <a:endParaRPr sz="1867"/>
            </a:p>
          </p:txBody>
        </p:sp>
        <p:sp>
          <p:nvSpPr>
            <p:cNvPr id="281" name="Google Shape;281;p35"/>
            <p:cNvSpPr/>
            <p:nvPr/>
          </p:nvSpPr>
          <p:spPr>
            <a:xfrm>
              <a:off x="2026384" y="1549730"/>
              <a:ext cx="1183922" cy="1183942"/>
            </a:xfrm>
            <a:custGeom>
              <a:avLst/>
              <a:gdLst/>
              <a:ahLst/>
              <a:cxnLst/>
              <a:rect l="l" t="t" r="r" b="b"/>
              <a:pathLst>
                <a:path w="60520" h="60521" extrusionOk="0">
                  <a:moveTo>
                    <a:pt x="30254" y="894"/>
                  </a:moveTo>
                  <a:cubicBezTo>
                    <a:pt x="46458" y="894"/>
                    <a:pt x="59627" y="14062"/>
                    <a:pt x="59627" y="30254"/>
                  </a:cubicBezTo>
                  <a:cubicBezTo>
                    <a:pt x="59627" y="46459"/>
                    <a:pt x="46447" y="59627"/>
                    <a:pt x="30254" y="59627"/>
                  </a:cubicBezTo>
                  <a:cubicBezTo>
                    <a:pt x="14073" y="59627"/>
                    <a:pt x="893" y="46447"/>
                    <a:pt x="893" y="30254"/>
                  </a:cubicBezTo>
                  <a:cubicBezTo>
                    <a:pt x="893" y="14062"/>
                    <a:pt x="14062" y="894"/>
                    <a:pt x="30254" y="894"/>
                  </a:cubicBezTo>
                  <a:close/>
                  <a:moveTo>
                    <a:pt x="30254" y="1"/>
                  </a:moveTo>
                  <a:cubicBezTo>
                    <a:pt x="13573" y="1"/>
                    <a:pt x="0" y="13574"/>
                    <a:pt x="0" y="30254"/>
                  </a:cubicBezTo>
                  <a:cubicBezTo>
                    <a:pt x="0" y="46947"/>
                    <a:pt x="13573" y="60520"/>
                    <a:pt x="30254" y="60520"/>
                  </a:cubicBezTo>
                  <a:cubicBezTo>
                    <a:pt x="46947" y="60520"/>
                    <a:pt x="60520" y="46947"/>
                    <a:pt x="60520" y="30254"/>
                  </a:cubicBezTo>
                  <a:cubicBezTo>
                    <a:pt x="60520" y="13574"/>
                    <a:pt x="46935" y="1"/>
                    <a:pt x="3025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nvGrpSpPr>
            <p:cNvPr id="282" name="Google Shape;282;p35"/>
            <p:cNvGrpSpPr/>
            <p:nvPr/>
          </p:nvGrpSpPr>
          <p:grpSpPr>
            <a:xfrm>
              <a:off x="2121980" y="1659782"/>
              <a:ext cx="992740" cy="963358"/>
              <a:chOff x="2446425" y="1033300"/>
              <a:chExt cx="1176650" cy="1141825"/>
            </a:xfrm>
          </p:grpSpPr>
          <p:sp>
            <p:nvSpPr>
              <p:cNvPr id="283" name="Google Shape;283;p35"/>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84" name="Google Shape;284;p35"/>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85" name="Google Shape;285;p35"/>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spcFirstLastPara="1" wrap="square" lIns="121900" tIns="121900" rIns="121900" bIns="121900" anchor="ctr" anchorCtr="0">
                <a:noAutofit/>
              </a:bodyPr>
              <a:lstStyle/>
              <a:p>
                <a:endParaRPr sz="1867"/>
              </a:p>
            </p:txBody>
          </p:sp>
          <p:sp>
            <p:nvSpPr>
              <p:cNvPr id="286" name="Google Shape;286;p35"/>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grpSp>
        <p:nvGrpSpPr>
          <p:cNvPr id="287" name="Google Shape;287;p35"/>
          <p:cNvGrpSpPr/>
          <p:nvPr/>
        </p:nvGrpSpPr>
        <p:grpSpPr>
          <a:xfrm>
            <a:off x="7911496" y="2919747"/>
            <a:ext cx="1578563" cy="1578589"/>
            <a:chOff x="5933622" y="1549730"/>
            <a:chExt cx="1183922" cy="1183942"/>
          </a:xfrm>
        </p:grpSpPr>
        <p:sp>
          <p:nvSpPr>
            <p:cNvPr id="288" name="Google Shape;288;p35"/>
            <p:cNvSpPr/>
            <p:nvPr/>
          </p:nvSpPr>
          <p:spPr>
            <a:xfrm flipH="1">
              <a:off x="5942229" y="1558357"/>
              <a:ext cx="1166473" cy="1166453"/>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a:noFill/>
            </a:ln>
          </p:spPr>
          <p:txBody>
            <a:bodyPr spcFirstLastPara="1" wrap="square" lIns="121900" tIns="121900" rIns="121900" bIns="121900" anchor="ctr" anchorCtr="0">
              <a:noAutofit/>
            </a:bodyPr>
            <a:lstStyle/>
            <a:p>
              <a:endParaRPr sz="1867"/>
            </a:p>
          </p:txBody>
        </p:sp>
        <p:sp>
          <p:nvSpPr>
            <p:cNvPr id="289" name="Google Shape;289;p35"/>
            <p:cNvSpPr/>
            <p:nvPr/>
          </p:nvSpPr>
          <p:spPr>
            <a:xfrm flipH="1">
              <a:off x="5933622" y="1549730"/>
              <a:ext cx="1183922" cy="1183942"/>
            </a:xfrm>
            <a:custGeom>
              <a:avLst/>
              <a:gdLst/>
              <a:ahLst/>
              <a:cxnLst/>
              <a:rect l="l" t="t" r="r" b="b"/>
              <a:pathLst>
                <a:path w="60520" h="60521" extrusionOk="0">
                  <a:moveTo>
                    <a:pt x="30254" y="894"/>
                  </a:moveTo>
                  <a:cubicBezTo>
                    <a:pt x="46458" y="894"/>
                    <a:pt x="59627" y="14062"/>
                    <a:pt x="59627" y="30254"/>
                  </a:cubicBezTo>
                  <a:cubicBezTo>
                    <a:pt x="59627" y="46459"/>
                    <a:pt x="46447" y="59627"/>
                    <a:pt x="30254" y="59627"/>
                  </a:cubicBezTo>
                  <a:cubicBezTo>
                    <a:pt x="14073" y="59627"/>
                    <a:pt x="893" y="46447"/>
                    <a:pt x="893" y="30254"/>
                  </a:cubicBezTo>
                  <a:cubicBezTo>
                    <a:pt x="893" y="14062"/>
                    <a:pt x="14062" y="894"/>
                    <a:pt x="30254" y="894"/>
                  </a:cubicBezTo>
                  <a:close/>
                  <a:moveTo>
                    <a:pt x="30254" y="1"/>
                  </a:moveTo>
                  <a:cubicBezTo>
                    <a:pt x="13573" y="1"/>
                    <a:pt x="0" y="13574"/>
                    <a:pt x="0" y="30254"/>
                  </a:cubicBezTo>
                  <a:cubicBezTo>
                    <a:pt x="0" y="46947"/>
                    <a:pt x="13573" y="60520"/>
                    <a:pt x="30254" y="60520"/>
                  </a:cubicBezTo>
                  <a:cubicBezTo>
                    <a:pt x="46947" y="60520"/>
                    <a:pt x="60520" y="46947"/>
                    <a:pt x="60520" y="30254"/>
                  </a:cubicBezTo>
                  <a:cubicBezTo>
                    <a:pt x="60520" y="13574"/>
                    <a:pt x="46935" y="1"/>
                    <a:pt x="3025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nvGrpSpPr>
            <p:cNvPr id="290" name="Google Shape;290;p35"/>
            <p:cNvGrpSpPr/>
            <p:nvPr/>
          </p:nvGrpSpPr>
          <p:grpSpPr>
            <a:xfrm flipH="1">
              <a:off x="6029209" y="1659782"/>
              <a:ext cx="992740" cy="963358"/>
              <a:chOff x="2446425" y="1033300"/>
              <a:chExt cx="1176650" cy="1141825"/>
            </a:xfrm>
          </p:grpSpPr>
          <p:sp>
            <p:nvSpPr>
              <p:cNvPr id="291" name="Google Shape;291;p35"/>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62A00"/>
              </a:solidFill>
              <a:ln>
                <a:noFill/>
              </a:ln>
            </p:spPr>
            <p:txBody>
              <a:bodyPr spcFirstLastPara="1" wrap="square" lIns="121900" tIns="121900" rIns="121900" bIns="121900" anchor="ctr" anchorCtr="0">
                <a:noAutofit/>
              </a:bodyPr>
              <a:lstStyle/>
              <a:p>
                <a:endParaRPr sz="1867"/>
              </a:p>
            </p:txBody>
          </p:sp>
          <p:sp>
            <p:nvSpPr>
              <p:cNvPr id="292" name="Google Shape;292;p35"/>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293" name="Google Shape;293;p35"/>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spcFirstLastPara="1" wrap="square" lIns="121900" tIns="121900" rIns="121900" bIns="121900" anchor="ctr" anchorCtr="0">
                <a:noAutofit/>
              </a:bodyPr>
              <a:lstStyle/>
              <a:p>
                <a:endParaRPr sz="1867"/>
              </a:p>
            </p:txBody>
          </p:sp>
          <p:sp>
            <p:nvSpPr>
              <p:cNvPr id="294" name="Google Shape;294;p35"/>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sp>
        <p:nvSpPr>
          <p:cNvPr id="295" name="Google Shape;295;p35"/>
          <p:cNvSpPr/>
          <p:nvPr/>
        </p:nvSpPr>
        <p:spPr>
          <a:xfrm>
            <a:off x="8674100" y="3215640"/>
            <a:ext cx="368400" cy="876400"/>
          </a:xfrm>
          <a:prstGeom prst="star4">
            <a:avLst>
              <a:gd name="adj" fmla="val 12500"/>
            </a:avLst>
          </a:prstGeom>
          <a:solidFill>
            <a:schemeClr val="accent5"/>
          </a:solidFill>
          <a:ln>
            <a:noFill/>
          </a:ln>
        </p:spPr>
        <p:txBody>
          <a:bodyPr spcFirstLastPara="1" wrap="square" lIns="121900" tIns="121900" rIns="121900" bIns="121900" anchor="ctr" anchorCtr="0">
            <a:noAutofit/>
          </a:bodyPr>
          <a:lstStyle/>
          <a:p>
            <a:endParaRPr sz="18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1000"/>
                                        <p:tgtEl>
                                          <p:spTgt spid="287"/>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 calcmode="lin" valueType="num">
                                      <p:cBhvr additive="base">
                                        <p:cTn id="15" dur="1000"/>
                                        <p:tgtEl>
                                          <p:spTgt spid="295"/>
                                        </p:tgtEl>
                                        <p:attrNameLst>
                                          <p:attrName>ppt_w</p:attrName>
                                        </p:attrNameLst>
                                      </p:cBhvr>
                                      <p:tavLst>
                                        <p:tav tm="0">
                                          <p:val>
                                            <p:strVal val="0"/>
                                          </p:val>
                                        </p:tav>
                                        <p:tav tm="100000">
                                          <p:val>
                                            <p:strVal val="#ppt_w"/>
                                          </p:val>
                                        </p:tav>
                                      </p:tavLst>
                                    </p:anim>
                                    <p:anim calcmode="lin" valueType="num">
                                      <p:cBhvr additive="base">
                                        <p:cTn id="16" dur="1000"/>
                                        <p:tgtEl>
                                          <p:spTgt spid="29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1859299" y="3051800"/>
            <a:ext cx="4298000" cy="1045200"/>
          </a:xfrm>
          <a:prstGeom prst="rect">
            <a:avLst/>
          </a:prstGeom>
        </p:spPr>
        <p:txBody>
          <a:bodyPr spcFirstLastPara="1" wrap="square" lIns="121900" tIns="121900" rIns="121900" bIns="121900" anchor="ctr" anchorCtr="0">
            <a:noAutofit/>
          </a:bodyPr>
          <a:lstStyle/>
          <a:p>
            <a:r>
              <a:rPr lang="en" dirty="0"/>
              <a:t>Log book</a:t>
            </a:r>
            <a:endParaRPr dirty="0"/>
          </a:p>
        </p:txBody>
      </p:sp>
      <p:grpSp>
        <p:nvGrpSpPr>
          <p:cNvPr id="249" name="Google Shape;249;p33"/>
          <p:cNvGrpSpPr/>
          <p:nvPr/>
        </p:nvGrpSpPr>
        <p:grpSpPr>
          <a:xfrm>
            <a:off x="7582296" y="2053796"/>
            <a:ext cx="2750441" cy="2750395"/>
            <a:chOff x="5686721" y="1540347"/>
            <a:chExt cx="2062831" cy="2062796"/>
          </a:xfrm>
        </p:grpSpPr>
        <p:sp>
          <p:nvSpPr>
            <p:cNvPr id="250" name="Google Shape;250;p33"/>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1867"/>
            </a:p>
          </p:txBody>
        </p:sp>
        <p:sp>
          <p:nvSpPr>
            <p:cNvPr id="251" name="Google Shape;251;p33"/>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2" name="Google Shape;252;p33"/>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3" name="Google Shape;253;p33"/>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4" name="Google Shape;254;p33"/>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5" name="Google Shape;255;p33"/>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6" name="Google Shape;256;p33"/>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7" name="Google Shape;257;p33"/>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121900" tIns="121900" rIns="121900" bIns="121900" anchor="ctr" anchorCtr="0">
              <a:noAutofit/>
            </a:bodyPr>
            <a:lstStyle/>
            <a:p>
              <a:endParaRPr sz="1867"/>
            </a:p>
          </p:txBody>
        </p:sp>
        <p:sp>
          <p:nvSpPr>
            <p:cNvPr id="258" name="Google Shape;258;p33"/>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121900" tIns="121900" rIns="121900" bIns="121900" anchor="ctr" anchorCtr="0">
              <a:noAutofit/>
            </a:bodyPr>
            <a:lstStyle/>
            <a:p>
              <a:endParaRPr sz="1867"/>
            </a:p>
          </p:txBody>
        </p:sp>
      </p:grpSp>
      <p:grpSp>
        <p:nvGrpSpPr>
          <p:cNvPr id="259" name="Google Shape;259;p33"/>
          <p:cNvGrpSpPr/>
          <p:nvPr/>
        </p:nvGrpSpPr>
        <p:grpSpPr>
          <a:xfrm>
            <a:off x="7908550" y="2380004"/>
            <a:ext cx="2097380" cy="2097979"/>
            <a:chOff x="5931412" y="1785003"/>
            <a:chExt cx="1573035" cy="1573484"/>
          </a:xfrm>
        </p:grpSpPr>
        <p:sp>
          <p:nvSpPr>
            <p:cNvPr id="260" name="Google Shape;260;p33"/>
            <p:cNvSpPr/>
            <p:nvPr/>
          </p:nvSpPr>
          <p:spPr>
            <a:xfrm>
              <a:off x="5931412" y="1785003"/>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1867"/>
            </a:p>
          </p:txBody>
        </p:sp>
        <p:sp>
          <p:nvSpPr>
            <p:cNvPr id="261" name="Google Shape;261;p33"/>
            <p:cNvSpPr/>
            <p:nvPr/>
          </p:nvSpPr>
          <p:spPr>
            <a:xfrm>
              <a:off x="6213949" y="2148700"/>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1867"/>
            </a:p>
          </p:txBody>
        </p:sp>
        <p:sp>
          <p:nvSpPr>
            <p:cNvPr id="262" name="Google Shape;262;p33"/>
            <p:cNvSpPr/>
            <p:nvPr/>
          </p:nvSpPr>
          <p:spPr>
            <a:xfrm>
              <a:off x="6466458" y="2524367"/>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1867"/>
            </a:p>
          </p:txBody>
        </p:sp>
        <p:sp>
          <p:nvSpPr>
            <p:cNvPr id="263" name="Google Shape;263;p33"/>
            <p:cNvSpPr/>
            <p:nvPr/>
          </p:nvSpPr>
          <p:spPr>
            <a:xfrm>
              <a:off x="6431863" y="2807562"/>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249"/>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fade">
                                      <p:cBhvr>
                                        <p:cTn id="1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36"/>
          <p:cNvSpPr txBox="1"/>
          <p:nvPr/>
        </p:nvSpPr>
        <p:spPr>
          <a:xfrm flipH="1">
            <a:off x="4695385" y="2635864"/>
            <a:ext cx="2801200" cy="466000"/>
          </a:xfrm>
          <a:prstGeom prst="rect">
            <a:avLst/>
          </a:prstGeom>
          <a:noFill/>
          <a:ln>
            <a:noFill/>
          </a:ln>
        </p:spPr>
        <p:txBody>
          <a:bodyPr spcFirstLastPara="1" wrap="square" lIns="0" tIns="121900" rIns="0" bIns="121900" anchor="ctr" anchorCtr="0">
            <a:noAutofit/>
          </a:bodyPr>
          <a:lstStyle/>
          <a:p>
            <a:pPr algn="ctr"/>
            <a:r>
              <a:rPr lang="en" sz="2133" dirty="0">
                <a:solidFill>
                  <a:schemeClr val="accent2"/>
                </a:solidFill>
                <a:highlight>
                  <a:schemeClr val="dk1"/>
                </a:highlight>
                <a:latin typeface="Roboto Mono"/>
                <a:ea typeface="Roboto Mono"/>
                <a:cs typeface="Roboto Mono"/>
                <a:sym typeface="Roboto Mono"/>
              </a:rPr>
              <a:t>November Awal</a:t>
            </a:r>
            <a:endParaRPr sz="2133" dirty="0">
              <a:solidFill>
                <a:schemeClr val="accent2"/>
              </a:solidFill>
              <a:highlight>
                <a:schemeClr val="dk1"/>
              </a:highlight>
              <a:latin typeface="Roboto Mono"/>
              <a:ea typeface="Roboto Mono"/>
              <a:cs typeface="Roboto Mono"/>
              <a:sym typeface="Roboto Mono"/>
            </a:endParaRPr>
          </a:p>
        </p:txBody>
      </p:sp>
      <p:sp>
        <p:nvSpPr>
          <p:cNvPr id="302" name="Google Shape;302;p36"/>
          <p:cNvSpPr txBox="1"/>
          <p:nvPr/>
        </p:nvSpPr>
        <p:spPr>
          <a:xfrm flipH="1">
            <a:off x="4695415" y="1648697"/>
            <a:ext cx="2801200" cy="1027600"/>
          </a:xfrm>
          <a:prstGeom prst="rect">
            <a:avLst/>
          </a:prstGeom>
          <a:noFill/>
          <a:ln>
            <a:noFill/>
          </a:ln>
        </p:spPr>
        <p:txBody>
          <a:bodyPr spcFirstLastPara="1" wrap="square" lIns="0" tIns="121900" rIns="0" bIns="121900" anchor="t" anchorCtr="0">
            <a:noAutofit/>
          </a:bodyPr>
          <a:lstStyle/>
          <a:p>
            <a:pPr algn="ctr"/>
            <a:r>
              <a:rPr lang="en" sz="1867" dirty="0">
                <a:solidFill>
                  <a:schemeClr val="lt1"/>
                </a:solidFill>
                <a:highlight>
                  <a:schemeClr val="dk1"/>
                </a:highlight>
                <a:latin typeface="Roboto Mono"/>
                <a:ea typeface="Roboto Mono"/>
                <a:cs typeface="Roboto Mono"/>
                <a:sym typeface="Roboto Mono"/>
              </a:rPr>
              <a:t>Penyatuan file serta pengecekan</a:t>
            </a:r>
            <a:endParaRPr sz="1867" dirty="0">
              <a:solidFill>
                <a:schemeClr val="lt1"/>
              </a:solidFill>
              <a:highlight>
                <a:schemeClr val="dk1"/>
              </a:highlight>
              <a:latin typeface="Roboto Mono"/>
              <a:ea typeface="Roboto Mono"/>
              <a:cs typeface="Roboto Mono"/>
              <a:sym typeface="Roboto Mono"/>
            </a:endParaRPr>
          </a:p>
        </p:txBody>
      </p:sp>
      <p:sp>
        <p:nvSpPr>
          <p:cNvPr id="303" name="Google Shape;303;p36"/>
          <p:cNvSpPr txBox="1"/>
          <p:nvPr/>
        </p:nvSpPr>
        <p:spPr>
          <a:xfrm flipH="1">
            <a:off x="1031599" y="2636611"/>
            <a:ext cx="2934400" cy="466000"/>
          </a:xfrm>
          <a:prstGeom prst="rect">
            <a:avLst/>
          </a:prstGeom>
          <a:noFill/>
          <a:ln>
            <a:noFill/>
          </a:ln>
        </p:spPr>
        <p:txBody>
          <a:bodyPr spcFirstLastPara="1" wrap="square" lIns="0" tIns="121900" rIns="0" bIns="121900" anchor="ctr" anchorCtr="0">
            <a:noAutofit/>
          </a:bodyPr>
          <a:lstStyle/>
          <a:p>
            <a:pPr algn="ctr"/>
            <a:r>
              <a:rPr lang="en" sz="2133" dirty="0">
                <a:solidFill>
                  <a:schemeClr val="accent2"/>
                </a:solidFill>
                <a:highlight>
                  <a:schemeClr val="dk1"/>
                </a:highlight>
                <a:latin typeface="Roboto Mono"/>
                <a:ea typeface="Roboto Mono"/>
                <a:cs typeface="Roboto Mono"/>
                <a:sym typeface="Roboto Mono"/>
              </a:rPr>
              <a:t>September</a:t>
            </a:r>
            <a:endParaRPr sz="2133" dirty="0">
              <a:solidFill>
                <a:schemeClr val="accent2"/>
              </a:solidFill>
              <a:highlight>
                <a:schemeClr val="dk1"/>
              </a:highlight>
              <a:latin typeface="Roboto Mono"/>
              <a:ea typeface="Roboto Mono"/>
              <a:cs typeface="Roboto Mono"/>
              <a:sym typeface="Roboto Mono"/>
            </a:endParaRPr>
          </a:p>
        </p:txBody>
      </p:sp>
      <p:sp>
        <p:nvSpPr>
          <p:cNvPr id="304" name="Google Shape;304;p36"/>
          <p:cNvSpPr txBox="1"/>
          <p:nvPr/>
        </p:nvSpPr>
        <p:spPr>
          <a:xfrm flipH="1">
            <a:off x="1031607" y="1655065"/>
            <a:ext cx="2934400" cy="1027600"/>
          </a:xfrm>
          <a:prstGeom prst="rect">
            <a:avLst/>
          </a:prstGeom>
          <a:noFill/>
          <a:ln>
            <a:noFill/>
          </a:ln>
        </p:spPr>
        <p:txBody>
          <a:bodyPr spcFirstLastPara="1" wrap="square" lIns="0" tIns="121900" rIns="0" bIns="121900" anchor="t" anchorCtr="0">
            <a:noAutofit/>
          </a:bodyPr>
          <a:lstStyle/>
          <a:p>
            <a:pPr algn="ctr"/>
            <a:r>
              <a:rPr lang="en" sz="1867" dirty="0">
                <a:solidFill>
                  <a:schemeClr val="lt1"/>
                </a:solidFill>
                <a:highlight>
                  <a:schemeClr val="dk1"/>
                </a:highlight>
                <a:latin typeface="Roboto Mono"/>
                <a:ea typeface="Roboto Mono"/>
                <a:cs typeface="Roboto Mono"/>
                <a:sym typeface="Roboto Mono"/>
              </a:rPr>
              <a:t>Pembagian tugas</a:t>
            </a:r>
            <a:endParaRPr sz="1867" dirty="0">
              <a:solidFill>
                <a:schemeClr val="lt1"/>
              </a:solidFill>
              <a:highlight>
                <a:schemeClr val="dk1"/>
              </a:highlight>
              <a:latin typeface="Roboto Mono"/>
              <a:ea typeface="Roboto Mono"/>
              <a:cs typeface="Roboto Mono"/>
              <a:sym typeface="Roboto Mono"/>
            </a:endParaRPr>
          </a:p>
        </p:txBody>
      </p:sp>
      <p:sp>
        <p:nvSpPr>
          <p:cNvPr id="305" name="Google Shape;305;p36"/>
          <p:cNvSpPr txBox="1"/>
          <p:nvPr/>
        </p:nvSpPr>
        <p:spPr>
          <a:xfrm flipH="1">
            <a:off x="6435800" y="4463796"/>
            <a:ext cx="2934400" cy="344800"/>
          </a:xfrm>
          <a:prstGeom prst="rect">
            <a:avLst/>
          </a:prstGeom>
          <a:noFill/>
          <a:ln>
            <a:noFill/>
          </a:ln>
        </p:spPr>
        <p:txBody>
          <a:bodyPr spcFirstLastPara="1" wrap="square" lIns="0" tIns="121900" rIns="0" bIns="121900" anchor="ctr" anchorCtr="0">
            <a:noAutofit/>
          </a:bodyPr>
          <a:lstStyle/>
          <a:p>
            <a:pPr algn="ctr"/>
            <a:r>
              <a:rPr lang="en" sz="2133" dirty="0">
                <a:solidFill>
                  <a:schemeClr val="accent2"/>
                </a:solidFill>
                <a:highlight>
                  <a:schemeClr val="dk1"/>
                </a:highlight>
                <a:latin typeface="Roboto Mono"/>
                <a:ea typeface="Roboto Mono"/>
                <a:cs typeface="Roboto Mono"/>
                <a:sym typeface="Roboto Mono"/>
              </a:rPr>
              <a:t>November Akhir</a:t>
            </a:r>
            <a:endParaRPr sz="2133" dirty="0">
              <a:solidFill>
                <a:schemeClr val="accent2"/>
              </a:solidFill>
              <a:highlight>
                <a:schemeClr val="dk1"/>
              </a:highlight>
              <a:latin typeface="Roboto Mono"/>
              <a:ea typeface="Roboto Mono"/>
              <a:cs typeface="Roboto Mono"/>
              <a:sym typeface="Roboto Mono"/>
            </a:endParaRPr>
          </a:p>
        </p:txBody>
      </p:sp>
      <p:sp>
        <p:nvSpPr>
          <p:cNvPr id="306" name="Google Shape;306;p36"/>
          <p:cNvSpPr txBox="1"/>
          <p:nvPr/>
        </p:nvSpPr>
        <p:spPr>
          <a:xfrm flipH="1">
            <a:off x="6435800" y="4754432"/>
            <a:ext cx="2934400" cy="1034000"/>
          </a:xfrm>
          <a:prstGeom prst="rect">
            <a:avLst/>
          </a:prstGeom>
          <a:noFill/>
          <a:ln>
            <a:noFill/>
          </a:ln>
        </p:spPr>
        <p:txBody>
          <a:bodyPr spcFirstLastPara="1" wrap="square" lIns="0" tIns="121900" rIns="0" bIns="121900" anchor="t" anchorCtr="0">
            <a:noAutofit/>
          </a:bodyPr>
          <a:lstStyle/>
          <a:p>
            <a:pPr algn="ctr"/>
            <a:r>
              <a:rPr lang="en" sz="1867" dirty="0">
                <a:solidFill>
                  <a:schemeClr val="lt1"/>
                </a:solidFill>
                <a:highlight>
                  <a:schemeClr val="dk1"/>
                </a:highlight>
                <a:latin typeface="Roboto Mono"/>
                <a:ea typeface="Roboto Mono"/>
                <a:cs typeface="Roboto Mono"/>
                <a:sym typeface="Roboto Mono"/>
              </a:rPr>
              <a:t>Perbaikan program yang belum responsive</a:t>
            </a:r>
            <a:endParaRPr sz="1867" dirty="0">
              <a:solidFill>
                <a:schemeClr val="lt1"/>
              </a:solidFill>
              <a:highlight>
                <a:schemeClr val="dk1"/>
              </a:highlight>
              <a:latin typeface="Roboto Mono"/>
              <a:ea typeface="Roboto Mono"/>
              <a:cs typeface="Roboto Mono"/>
              <a:sym typeface="Roboto Mono"/>
            </a:endParaRPr>
          </a:p>
        </p:txBody>
      </p:sp>
      <p:sp>
        <p:nvSpPr>
          <p:cNvPr id="307" name="Google Shape;307;p36"/>
          <p:cNvSpPr txBox="1"/>
          <p:nvPr/>
        </p:nvSpPr>
        <p:spPr>
          <a:xfrm flipH="1">
            <a:off x="2833400" y="4463796"/>
            <a:ext cx="2934400" cy="344800"/>
          </a:xfrm>
          <a:prstGeom prst="rect">
            <a:avLst/>
          </a:prstGeom>
          <a:noFill/>
          <a:ln>
            <a:noFill/>
          </a:ln>
        </p:spPr>
        <p:txBody>
          <a:bodyPr spcFirstLastPara="1" wrap="square" lIns="0" tIns="121900" rIns="0" bIns="121900" anchor="ctr" anchorCtr="0">
            <a:noAutofit/>
          </a:bodyPr>
          <a:lstStyle/>
          <a:p>
            <a:pPr algn="ctr"/>
            <a:r>
              <a:rPr lang="en" sz="2133" dirty="0">
                <a:solidFill>
                  <a:schemeClr val="accent2"/>
                </a:solidFill>
                <a:highlight>
                  <a:schemeClr val="dk1"/>
                </a:highlight>
                <a:latin typeface="Roboto Mono"/>
                <a:ea typeface="Roboto Mono"/>
                <a:cs typeface="Roboto Mono"/>
                <a:sym typeface="Roboto Mono"/>
              </a:rPr>
              <a:t>Oktober</a:t>
            </a:r>
            <a:endParaRPr sz="2133" dirty="0">
              <a:solidFill>
                <a:schemeClr val="accent2"/>
              </a:solidFill>
              <a:highlight>
                <a:schemeClr val="dk1"/>
              </a:highlight>
              <a:latin typeface="Roboto Mono"/>
              <a:ea typeface="Roboto Mono"/>
              <a:cs typeface="Roboto Mono"/>
              <a:sym typeface="Roboto Mono"/>
            </a:endParaRPr>
          </a:p>
        </p:txBody>
      </p:sp>
      <p:sp>
        <p:nvSpPr>
          <p:cNvPr id="308" name="Google Shape;308;p36"/>
          <p:cNvSpPr txBox="1"/>
          <p:nvPr/>
        </p:nvSpPr>
        <p:spPr>
          <a:xfrm flipH="1">
            <a:off x="2833400" y="4754429"/>
            <a:ext cx="2934400" cy="1034000"/>
          </a:xfrm>
          <a:prstGeom prst="rect">
            <a:avLst/>
          </a:prstGeom>
          <a:noFill/>
          <a:ln>
            <a:noFill/>
          </a:ln>
        </p:spPr>
        <p:txBody>
          <a:bodyPr spcFirstLastPara="1" wrap="square" lIns="0" tIns="121900" rIns="0" bIns="121900" anchor="t" anchorCtr="0">
            <a:noAutofit/>
          </a:bodyPr>
          <a:lstStyle/>
          <a:p>
            <a:pPr algn="ctr"/>
            <a:r>
              <a:rPr lang="en" sz="1867" dirty="0">
                <a:solidFill>
                  <a:schemeClr val="lt1"/>
                </a:solidFill>
                <a:highlight>
                  <a:schemeClr val="dk1"/>
                </a:highlight>
                <a:latin typeface="Roboto Mono"/>
                <a:ea typeface="Roboto Mono"/>
                <a:cs typeface="Roboto Mono"/>
                <a:sym typeface="Roboto Mono"/>
              </a:rPr>
              <a:t>Tahap awal pemrograman</a:t>
            </a:r>
            <a:endParaRPr sz="1867" dirty="0">
              <a:solidFill>
                <a:schemeClr val="lt1"/>
              </a:solidFill>
              <a:highlight>
                <a:schemeClr val="dk1"/>
              </a:highlight>
              <a:latin typeface="Roboto Mono"/>
              <a:ea typeface="Roboto Mono"/>
              <a:cs typeface="Roboto Mono"/>
              <a:sym typeface="Roboto Mono"/>
            </a:endParaRPr>
          </a:p>
        </p:txBody>
      </p:sp>
      <p:sp>
        <p:nvSpPr>
          <p:cNvPr id="309" name="Google Shape;309;p36"/>
          <p:cNvSpPr txBox="1"/>
          <p:nvPr/>
        </p:nvSpPr>
        <p:spPr>
          <a:xfrm flipH="1">
            <a:off x="8245984" y="2635864"/>
            <a:ext cx="2934400" cy="466000"/>
          </a:xfrm>
          <a:prstGeom prst="rect">
            <a:avLst/>
          </a:prstGeom>
          <a:noFill/>
          <a:ln>
            <a:noFill/>
          </a:ln>
        </p:spPr>
        <p:txBody>
          <a:bodyPr spcFirstLastPara="1" wrap="square" lIns="0" tIns="121900" rIns="0" bIns="121900" anchor="ctr" anchorCtr="0">
            <a:noAutofit/>
          </a:bodyPr>
          <a:lstStyle/>
          <a:p>
            <a:pPr algn="ctr"/>
            <a:r>
              <a:rPr lang="en" sz="2133" dirty="0">
                <a:solidFill>
                  <a:schemeClr val="accent2"/>
                </a:solidFill>
                <a:highlight>
                  <a:schemeClr val="dk1"/>
                </a:highlight>
                <a:latin typeface="Roboto Mono"/>
                <a:ea typeface="Roboto Mono"/>
                <a:cs typeface="Roboto Mono"/>
                <a:sym typeface="Roboto Mono"/>
              </a:rPr>
              <a:t>Desember</a:t>
            </a:r>
            <a:endParaRPr sz="2133" dirty="0">
              <a:solidFill>
                <a:schemeClr val="accent2"/>
              </a:solidFill>
              <a:highlight>
                <a:schemeClr val="dk1"/>
              </a:highlight>
              <a:latin typeface="Roboto Mono"/>
              <a:ea typeface="Roboto Mono"/>
              <a:cs typeface="Roboto Mono"/>
              <a:sym typeface="Roboto Mono"/>
            </a:endParaRPr>
          </a:p>
        </p:txBody>
      </p:sp>
      <p:sp>
        <p:nvSpPr>
          <p:cNvPr id="310" name="Google Shape;310;p36"/>
          <p:cNvSpPr txBox="1"/>
          <p:nvPr/>
        </p:nvSpPr>
        <p:spPr>
          <a:xfrm flipH="1">
            <a:off x="8246033" y="1648697"/>
            <a:ext cx="2934400" cy="1027600"/>
          </a:xfrm>
          <a:prstGeom prst="rect">
            <a:avLst/>
          </a:prstGeom>
          <a:noFill/>
          <a:ln>
            <a:noFill/>
          </a:ln>
        </p:spPr>
        <p:txBody>
          <a:bodyPr spcFirstLastPara="1" wrap="square" lIns="0" tIns="121900" rIns="0" bIns="121900" anchor="t" anchorCtr="0">
            <a:noAutofit/>
          </a:bodyPr>
          <a:lstStyle/>
          <a:p>
            <a:pPr algn="ctr"/>
            <a:r>
              <a:rPr lang="en" sz="1867" dirty="0">
                <a:solidFill>
                  <a:schemeClr val="lt1"/>
                </a:solidFill>
                <a:highlight>
                  <a:schemeClr val="dk1"/>
                </a:highlight>
                <a:latin typeface="Roboto Mono"/>
                <a:ea typeface="Roboto Mono"/>
                <a:cs typeface="Roboto Mono"/>
                <a:sym typeface="Roboto Mono"/>
              </a:rPr>
              <a:t>Tahap Final - Penyatuan file dan pengecekan ulang</a:t>
            </a:r>
            <a:endParaRPr sz="1867" dirty="0">
              <a:solidFill>
                <a:schemeClr val="lt1"/>
              </a:solidFill>
              <a:highlight>
                <a:schemeClr val="dk1"/>
              </a:highlight>
              <a:latin typeface="Roboto Mono"/>
              <a:ea typeface="Roboto Mono"/>
              <a:cs typeface="Roboto Mono"/>
              <a:sym typeface="Roboto Mono"/>
            </a:endParaRPr>
          </a:p>
        </p:txBody>
      </p:sp>
      <p:cxnSp>
        <p:nvCxnSpPr>
          <p:cNvPr id="311" name="Google Shape;311;p36"/>
          <p:cNvCxnSpPr/>
          <p:nvPr/>
        </p:nvCxnSpPr>
        <p:spPr>
          <a:xfrm>
            <a:off x="965200" y="3835129"/>
            <a:ext cx="10274400" cy="0"/>
          </a:xfrm>
          <a:prstGeom prst="straightConnector1">
            <a:avLst/>
          </a:prstGeom>
          <a:noFill/>
          <a:ln w="76200" cap="flat" cmpd="sng">
            <a:solidFill>
              <a:schemeClr val="lt2"/>
            </a:solidFill>
            <a:prstDash val="dash"/>
            <a:round/>
            <a:headEnd type="none" w="med" len="med"/>
            <a:tailEnd type="none" w="med" len="med"/>
          </a:ln>
        </p:spPr>
      </p:cxnSp>
      <p:grpSp>
        <p:nvGrpSpPr>
          <p:cNvPr id="312" name="Google Shape;312;p36"/>
          <p:cNvGrpSpPr/>
          <p:nvPr/>
        </p:nvGrpSpPr>
        <p:grpSpPr>
          <a:xfrm>
            <a:off x="2117000" y="3371079"/>
            <a:ext cx="763600" cy="763600"/>
            <a:chOff x="1587750" y="2790437"/>
            <a:chExt cx="572700" cy="572700"/>
          </a:xfrm>
        </p:grpSpPr>
        <p:sp>
          <p:nvSpPr>
            <p:cNvPr id="313" name="Google Shape;313;p36"/>
            <p:cNvSpPr/>
            <p:nvPr/>
          </p:nvSpPr>
          <p:spPr>
            <a:xfrm>
              <a:off x="1587750" y="2790437"/>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314" name="Google Shape;314;p36"/>
            <p:cNvGrpSpPr/>
            <p:nvPr/>
          </p:nvGrpSpPr>
          <p:grpSpPr>
            <a:xfrm>
              <a:off x="1699059" y="2901736"/>
              <a:ext cx="350079" cy="350079"/>
              <a:chOff x="3497300" y="3227275"/>
              <a:chExt cx="296175" cy="296175"/>
            </a:xfrm>
          </p:grpSpPr>
          <p:sp>
            <p:nvSpPr>
              <p:cNvPr id="315" name="Google Shape;315;p3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16" name="Google Shape;316;p3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17" name="Google Shape;317;p3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18" name="Google Shape;318;p3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19" name="Google Shape;319;p3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0" name="Google Shape;320;p3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1" name="Google Shape;321;p3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2" name="Google Shape;322;p3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grpSp>
        <p:nvGrpSpPr>
          <p:cNvPr id="323" name="Google Shape;323;p36"/>
          <p:cNvGrpSpPr/>
          <p:nvPr/>
        </p:nvGrpSpPr>
        <p:grpSpPr>
          <a:xfrm>
            <a:off x="3918400" y="3371079"/>
            <a:ext cx="763600" cy="763600"/>
            <a:chOff x="2938800" y="2790437"/>
            <a:chExt cx="572700" cy="572700"/>
          </a:xfrm>
        </p:grpSpPr>
        <p:sp>
          <p:nvSpPr>
            <p:cNvPr id="324" name="Google Shape;324;p36"/>
            <p:cNvSpPr/>
            <p:nvPr/>
          </p:nvSpPr>
          <p:spPr>
            <a:xfrm>
              <a:off x="2938800" y="2790437"/>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325" name="Google Shape;325;p36"/>
            <p:cNvGrpSpPr/>
            <p:nvPr/>
          </p:nvGrpSpPr>
          <p:grpSpPr>
            <a:xfrm>
              <a:off x="3049638" y="2903126"/>
              <a:ext cx="351024" cy="347301"/>
              <a:chOff x="946175" y="3619500"/>
              <a:chExt cx="296975" cy="293825"/>
            </a:xfrm>
          </p:grpSpPr>
          <p:sp>
            <p:nvSpPr>
              <p:cNvPr id="326" name="Google Shape;326;p3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7" name="Google Shape;327;p3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8" name="Google Shape;328;p3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29" name="Google Shape;329;p3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30" name="Google Shape;330;p3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31" name="Google Shape;331;p3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grpSp>
        <p:nvGrpSpPr>
          <p:cNvPr id="332" name="Google Shape;332;p36"/>
          <p:cNvGrpSpPr/>
          <p:nvPr/>
        </p:nvGrpSpPr>
        <p:grpSpPr>
          <a:xfrm>
            <a:off x="5719800" y="3371079"/>
            <a:ext cx="763600" cy="763600"/>
            <a:chOff x="4289850" y="2790437"/>
            <a:chExt cx="572700" cy="572700"/>
          </a:xfrm>
        </p:grpSpPr>
        <p:sp>
          <p:nvSpPr>
            <p:cNvPr id="333" name="Google Shape;333;p36"/>
            <p:cNvSpPr/>
            <p:nvPr/>
          </p:nvSpPr>
          <p:spPr>
            <a:xfrm>
              <a:off x="4289850" y="2790437"/>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334" name="Google Shape;334;p36"/>
            <p:cNvGrpSpPr/>
            <p:nvPr/>
          </p:nvGrpSpPr>
          <p:grpSpPr>
            <a:xfrm>
              <a:off x="4426938" y="2909149"/>
              <a:ext cx="298503" cy="335275"/>
              <a:chOff x="6264300" y="3809300"/>
              <a:chExt cx="423950" cy="476175"/>
            </a:xfrm>
          </p:grpSpPr>
          <p:sp>
            <p:nvSpPr>
              <p:cNvPr id="335" name="Google Shape;335;p3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36" name="Google Shape;336;p3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37" name="Google Shape;337;p3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grpSp>
      </p:grpSp>
      <p:grpSp>
        <p:nvGrpSpPr>
          <p:cNvPr id="338" name="Google Shape;338;p36"/>
          <p:cNvGrpSpPr/>
          <p:nvPr/>
        </p:nvGrpSpPr>
        <p:grpSpPr>
          <a:xfrm>
            <a:off x="7521200" y="3371079"/>
            <a:ext cx="763600" cy="763600"/>
            <a:chOff x="5640900" y="2790437"/>
            <a:chExt cx="572700" cy="572700"/>
          </a:xfrm>
        </p:grpSpPr>
        <p:sp>
          <p:nvSpPr>
            <p:cNvPr id="339" name="Google Shape;339;p36"/>
            <p:cNvSpPr/>
            <p:nvPr/>
          </p:nvSpPr>
          <p:spPr>
            <a:xfrm>
              <a:off x="5640900" y="2790437"/>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340" name="Google Shape;340;p36"/>
            <p:cNvGrpSpPr/>
            <p:nvPr/>
          </p:nvGrpSpPr>
          <p:grpSpPr>
            <a:xfrm>
              <a:off x="5757625" y="2907155"/>
              <a:ext cx="339253" cy="339253"/>
              <a:chOff x="2085525" y="4992125"/>
              <a:chExt cx="481825" cy="481825"/>
            </a:xfrm>
          </p:grpSpPr>
          <p:sp>
            <p:nvSpPr>
              <p:cNvPr id="341" name="Google Shape;341;p3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42" name="Google Shape;342;p3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grpSp>
      </p:grpSp>
      <p:grpSp>
        <p:nvGrpSpPr>
          <p:cNvPr id="343" name="Google Shape;343;p36"/>
          <p:cNvGrpSpPr/>
          <p:nvPr/>
        </p:nvGrpSpPr>
        <p:grpSpPr>
          <a:xfrm>
            <a:off x="9322600" y="3371079"/>
            <a:ext cx="763600" cy="763600"/>
            <a:chOff x="6991950" y="2790437"/>
            <a:chExt cx="572700" cy="572700"/>
          </a:xfrm>
        </p:grpSpPr>
        <p:sp>
          <p:nvSpPr>
            <p:cNvPr id="344" name="Google Shape;344;p36"/>
            <p:cNvSpPr/>
            <p:nvPr/>
          </p:nvSpPr>
          <p:spPr>
            <a:xfrm>
              <a:off x="6991950" y="2790437"/>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345" name="Google Shape;345;p36"/>
            <p:cNvGrpSpPr/>
            <p:nvPr/>
          </p:nvGrpSpPr>
          <p:grpSpPr>
            <a:xfrm>
              <a:off x="7103240" y="2900003"/>
              <a:ext cx="363316" cy="315437"/>
              <a:chOff x="6218300" y="4416175"/>
              <a:chExt cx="516000" cy="448000"/>
            </a:xfrm>
          </p:grpSpPr>
          <p:sp>
            <p:nvSpPr>
              <p:cNvPr id="346" name="Google Shape;346;p3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47" name="Google Shape;347;p3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48" name="Google Shape;348;p3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spcFirstLastPara="1" wrap="square" lIns="121900" tIns="121900" rIns="121900" bIns="121900" anchor="ctr" anchorCtr="0">
                <a:noAutofit/>
              </a:bodyPr>
              <a:lstStyle/>
              <a:p>
                <a:endParaRPr sz="1867">
                  <a:solidFill>
                    <a:srgbClr val="435D74"/>
                  </a:solidFill>
                </a:endParaRPr>
              </a:p>
            </p:txBody>
          </p:sp>
        </p:grpSp>
      </p:grpSp>
      <p:cxnSp>
        <p:nvCxnSpPr>
          <p:cNvPr id="349" name="Google Shape;349;p36"/>
          <p:cNvCxnSpPr>
            <a:stCxn id="313" idx="0"/>
            <a:endCxn id="303" idx="2"/>
          </p:cNvCxnSpPr>
          <p:nvPr/>
        </p:nvCxnSpPr>
        <p:spPr>
          <a:xfrm rot="10800000">
            <a:off x="2498800" y="3102679"/>
            <a:ext cx="0" cy="268400"/>
          </a:xfrm>
          <a:prstGeom prst="straightConnector1">
            <a:avLst/>
          </a:prstGeom>
          <a:noFill/>
          <a:ln w="9525" cap="flat" cmpd="sng">
            <a:solidFill>
              <a:schemeClr val="accent1"/>
            </a:solidFill>
            <a:prstDash val="solid"/>
            <a:round/>
            <a:headEnd type="none" w="med" len="med"/>
            <a:tailEnd type="oval" w="med" len="med"/>
          </a:ln>
        </p:spPr>
      </p:cxnSp>
      <p:cxnSp>
        <p:nvCxnSpPr>
          <p:cNvPr id="350" name="Google Shape;350;p36"/>
          <p:cNvCxnSpPr/>
          <p:nvPr/>
        </p:nvCxnSpPr>
        <p:spPr>
          <a:xfrm rot="10800000">
            <a:off x="6102400" y="3115479"/>
            <a:ext cx="0" cy="255600"/>
          </a:xfrm>
          <a:prstGeom prst="straightConnector1">
            <a:avLst/>
          </a:prstGeom>
          <a:noFill/>
          <a:ln w="9525" cap="flat" cmpd="sng">
            <a:solidFill>
              <a:schemeClr val="accent1"/>
            </a:solidFill>
            <a:prstDash val="solid"/>
            <a:round/>
            <a:headEnd type="none" w="med" len="med"/>
            <a:tailEnd type="oval" w="med" len="med"/>
          </a:ln>
        </p:spPr>
      </p:cxnSp>
      <p:cxnSp>
        <p:nvCxnSpPr>
          <p:cNvPr id="351" name="Google Shape;351;p36"/>
          <p:cNvCxnSpPr/>
          <p:nvPr/>
        </p:nvCxnSpPr>
        <p:spPr>
          <a:xfrm rot="10800000">
            <a:off x="9713200" y="3115479"/>
            <a:ext cx="0" cy="255600"/>
          </a:xfrm>
          <a:prstGeom prst="straightConnector1">
            <a:avLst/>
          </a:prstGeom>
          <a:noFill/>
          <a:ln w="9525" cap="flat" cmpd="sng">
            <a:solidFill>
              <a:schemeClr val="accent1"/>
            </a:solidFill>
            <a:prstDash val="solid"/>
            <a:round/>
            <a:headEnd type="none" w="med" len="med"/>
            <a:tailEnd type="oval" w="med" len="med"/>
          </a:ln>
        </p:spPr>
      </p:cxnSp>
      <p:cxnSp>
        <p:nvCxnSpPr>
          <p:cNvPr id="352" name="Google Shape;352;p36"/>
          <p:cNvCxnSpPr/>
          <p:nvPr/>
        </p:nvCxnSpPr>
        <p:spPr>
          <a:xfrm>
            <a:off x="7931200" y="4131479"/>
            <a:ext cx="0" cy="255600"/>
          </a:xfrm>
          <a:prstGeom prst="straightConnector1">
            <a:avLst/>
          </a:prstGeom>
          <a:noFill/>
          <a:ln w="9525" cap="flat" cmpd="sng">
            <a:solidFill>
              <a:schemeClr val="accent1"/>
            </a:solidFill>
            <a:prstDash val="solid"/>
            <a:round/>
            <a:headEnd type="none" w="med" len="med"/>
            <a:tailEnd type="oval" w="med" len="med"/>
          </a:ln>
        </p:spPr>
      </p:cxnSp>
      <p:cxnSp>
        <p:nvCxnSpPr>
          <p:cNvPr id="353" name="Google Shape;353;p36"/>
          <p:cNvCxnSpPr/>
          <p:nvPr/>
        </p:nvCxnSpPr>
        <p:spPr>
          <a:xfrm>
            <a:off x="4327600" y="4131479"/>
            <a:ext cx="0" cy="255600"/>
          </a:xfrm>
          <a:prstGeom prst="straightConnector1">
            <a:avLst/>
          </a:prstGeom>
          <a:noFill/>
          <a:ln w="9525" cap="flat" cmpd="sng">
            <a:solidFill>
              <a:schemeClr val="accent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1000"/>
                                        <p:tgtEl>
                                          <p:spTgt spid="31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1000"/>
                                        <p:tgtEl>
                                          <p:spTgt spid="3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49"/>
                                        </p:tgtEl>
                                        <p:attrNameLst>
                                          <p:attrName>style.visibility</p:attrName>
                                        </p:attrNameLst>
                                      </p:cBhvr>
                                      <p:to>
                                        <p:strVal val="visible"/>
                                      </p:to>
                                    </p:set>
                                    <p:animEffect transition="in" filter="fade">
                                      <p:cBhvr>
                                        <p:cTn id="15" dur="1000"/>
                                        <p:tgtEl>
                                          <p:spTgt spid="34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1000"/>
                                        <p:tgtEl>
                                          <p:spTgt spid="32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53"/>
                                        </p:tgtEl>
                                        <p:attrNameLst>
                                          <p:attrName>style.visibility</p:attrName>
                                        </p:attrNameLst>
                                      </p:cBhvr>
                                      <p:to>
                                        <p:strVal val="visible"/>
                                      </p:to>
                                    </p:set>
                                    <p:animEffect transition="in" filter="fade">
                                      <p:cBhvr>
                                        <p:cTn id="23" dur="1000"/>
                                        <p:tgtEl>
                                          <p:spTgt spid="353"/>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2"/>
                                        </p:tgtEl>
                                        <p:attrNameLst>
                                          <p:attrName>style.visibility</p:attrName>
                                        </p:attrNameLst>
                                      </p:cBhvr>
                                      <p:to>
                                        <p:strVal val="visible"/>
                                      </p:to>
                                    </p:set>
                                    <p:animEffect transition="in" filter="fade">
                                      <p:cBhvr>
                                        <p:cTn id="27" dur="1000"/>
                                        <p:tgtEl>
                                          <p:spTgt spid="332"/>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50"/>
                                        </p:tgtEl>
                                        <p:attrNameLst>
                                          <p:attrName>style.visibility</p:attrName>
                                        </p:attrNameLst>
                                      </p:cBhvr>
                                      <p:to>
                                        <p:strVal val="visible"/>
                                      </p:to>
                                    </p:set>
                                    <p:animEffect transition="in" filter="fade">
                                      <p:cBhvr>
                                        <p:cTn id="31" dur="1000"/>
                                        <p:tgtEl>
                                          <p:spTgt spid="350"/>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38"/>
                                        </p:tgtEl>
                                        <p:attrNameLst>
                                          <p:attrName>style.visibility</p:attrName>
                                        </p:attrNameLst>
                                      </p:cBhvr>
                                      <p:to>
                                        <p:strVal val="visible"/>
                                      </p:to>
                                    </p:set>
                                    <p:animEffect transition="in" filter="fade">
                                      <p:cBhvr>
                                        <p:cTn id="35" dur="1000"/>
                                        <p:tgtEl>
                                          <p:spTgt spid="338"/>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352"/>
                                        </p:tgtEl>
                                        <p:attrNameLst>
                                          <p:attrName>style.visibility</p:attrName>
                                        </p:attrNameLst>
                                      </p:cBhvr>
                                      <p:to>
                                        <p:strVal val="visible"/>
                                      </p:to>
                                    </p:set>
                                    <p:animEffect transition="in" filter="fade">
                                      <p:cBhvr>
                                        <p:cTn id="39" dur="1000"/>
                                        <p:tgtEl>
                                          <p:spTgt spid="352"/>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343"/>
                                        </p:tgtEl>
                                        <p:attrNameLst>
                                          <p:attrName>style.visibility</p:attrName>
                                        </p:attrNameLst>
                                      </p:cBhvr>
                                      <p:to>
                                        <p:strVal val="visible"/>
                                      </p:to>
                                    </p:set>
                                    <p:animEffect transition="in" filter="fade">
                                      <p:cBhvr>
                                        <p:cTn id="43" dur="1000"/>
                                        <p:tgtEl>
                                          <p:spTgt spid="343"/>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351"/>
                                        </p:tgtEl>
                                        <p:attrNameLst>
                                          <p:attrName>style.visibility</p:attrName>
                                        </p:attrNameLst>
                                      </p:cBhvr>
                                      <p:to>
                                        <p:strVal val="visible"/>
                                      </p:to>
                                    </p:set>
                                    <p:animEffect transition="in" filter="fade">
                                      <p:cBhvr>
                                        <p:cTn id="4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960000" y="1085563"/>
            <a:ext cx="10272000" cy="763600"/>
          </a:xfrm>
          <a:prstGeom prst="rect">
            <a:avLst/>
          </a:prstGeom>
        </p:spPr>
        <p:txBody>
          <a:bodyPr spcFirstLastPara="1" wrap="square" lIns="121900" tIns="121900" rIns="121900" bIns="121900" anchor="t" anchorCtr="0">
            <a:noAutofit/>
          </a:bodyPr>
          <a:lstStyle/>
          <a:p>
            <a:r>
              <a:rPr lang="en" dirty="0"/>
              <a:t>Dokumentasi Pekerjaan</a:t>
            </a:r>
            <a:endParaRPr dirty="0"/>
          </a:p>
        </p:txBody>
      </p:sp>
      <p:grpSp>
        <p:nvGrpSpPr>
          <p:cNvPr id="386" name="Google Shape;386;p38"/>
          <p:cNvGrpSpPr/>
          <p:nvPr/>
        </p:nvGrpSpPr>
        <p:grpSpPr>
          <a:xfrm>
            <a:off x="5452572" y="3236765"/>
            <a:ext cx="1331968" cy="1936116"/>
            <a:chOff x="2446425" y="1033300"/>
            <a:chExt cx="1176650" cy="1710350"/>
          </a:xfrm>
        </p:grpSpPr>
        <p:sp>
          <p:nvSpPr>
            <p:cNvPr id="387" name="Google Shape;387;p38"/>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388" name="Google Shape;388;p38"/>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9" name="Google Shape;389;p38"/>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390" name="Google Shape;390;p38"/>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91" name="Google Shape;391;p38"/>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92" name="Google Shape;392;p38"/>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93" name="Google Shape;393;p38"/>
          <p:cNvGrpSpPr/>
          <p:nvPr/>
        </p:nvGrpSpPr>
        <p:grpSpPr>
          <a:xfrm>
            <a:off x="4162046" y="3170648"/>
            <a:ext cx="1134761" cy="1649461"/>
            <a:chOff x="2446425" y="1033300"/>
            <a:chExt cx="1176650" cy="1710350"/>
          </a:xfrm>
        </p:grpSpPr>
        <p:sp>
          <p:nvSpPr>
            <p:cNvPr id="394" name="Google Shape;394;p38"/>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5" name="Google Shape;395;p38"/>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96" name="Google Shape;396;p38"/>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7" name="Google Shape;397;p38"/>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98" name="Google Shape;398;p38"/>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399" name="Google Shape;399;p38"/>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400" name="Google Shape;400;p38"/>
          <p:cNvGrpSpPr/>
          <p:nvPr/>
        </p:nvGrpSpPr>
        <p:grpSpPr>
          <a:xfrm flipH="1">
            <a:off x="6940293" y="3170648"/>
            <a:ext cx="1134761" cy="1649461"/>
            <a:chOff x="2446425" y="1033300"/>
            <a:chExt cx="1176650" cy="1710350"/>
          </a:xfrm>
        </p:grpSpPr>
        <p:sp>
          <p:nvSpPr>
            <p:cNvPr id="401" name="Google Shape;401;p38"/>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02" name="Google Shape;402;p38"/>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03" name="Google Shape;403;p38"/>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04" name="Google Shape;404;p38"/>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405" name="Google Shape;405;p38"/>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06" name="Google Shape;406;p38"/>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3800"/>
                                        <p:tgtEl>
                                          <p:spTgt spid="38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 calcmode="lin" valueType="num">
                                      <p:cBhvr additive="base">
                                        <p:cTn id="10" dur="3400"/>
                                        <p:tgtEl>
                                          <p:spTgt spid="39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anim calcmode="lin" valueType="num">
                                      <p:cBhvr additive="base">
                                        <p:cTn id="13" dur="3600"/>
                                        <p:tgtEl>
                                          <p:spTgt spid="40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64"/>
                                        </p:tgtEl>
                                        <p:attrNameLst>
                                          <p:attrName>style.visibility</p:attrName>
                                        </p:attrNameLst>
                                      </p:cBhvr>
                                      <p:to>
                                        <p:strVal val="visible"/>
                                      </p:to>
                                    </p:set>
                                    <p:animEffect transition="in" filter="barn(inVertical)">
                                      <p:cBhvr>
                                        <p:cTn id="18"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19" name="Picture 18">
            <a:extLst>
              <a:ext uri="{FF2B5EF4-FFF2-40B4-BE49-F238E27FC236}">
                <a16:creationId xmlns:a16="http://schemas.microsoft.com/office/drawing/2014/main" id="{9ABBD7E9-FF84-43A1-A73C-4E540233D9A4}"/>
              </a:ext>
            </a:extLst>
          </p:cNvPr>
          <p:cNvPicPr>
            <a:picLocks noChangeAspect="1"/>
          </p:cNvPicPr>
          <p:nvPr/>
        </p:nvPicPr>
        <p:blipFill>
          <a:blip r:embed="rId3"/>
          <a:stretch>
            <a:fillRect/>
          </a:stretch>
        </p:blipFill>
        <p:spPr>
          <a:xfrm>
            <a:off x="1596812" y="727547"/>
            <a:ext cx="9059331" cy="5095875"/>
          </a:xfrm>
          <a:prstGeom prst="rect">
            <a:avLst/>
          </a:prstGeom>
        </p:spPr>
      </p:pic>
      <p:grpSp>
        <p:nvGrpSpPr>
          <p:cNvPr id="15" name="Google Shape;752;p44">
            <a:extLst>
              <a:ext uri="{FF2B5EF4-FFF2-40B4-BE49-F238E27FC236}">
                <a16:creationId xmlns:a16="http://schemas.microsoft.com/office/drawing/2014/main" id="{07048D12-F4BE-4136-B7C6-CF0BBB620413}"/>
              </a:ext>
            </a:extLst>
          </p:cNvPr>
          <p:cNvGrpSpPr/>
          <p:nvPr/>
        </p:nvGrpSpPr>
        <p:grpSpPr>
          <a:xfrm>
            <a:off x="5199746" y="6034833"/>
            <a:ext cx="926731" cy="1011249"/>
            <a:chOff x="5316699" y="4268950"/>
            <a:chExt cx="926731" cy="1011249"/>
          </a:xfrm>
        </p:grpSpPr>
        <p:sp>
          <p:nvSpPr>
            <p:cNvPr id="16" name="Google Shape;753;p44">
              <a:extLst>
                <a:ext uri="{FF2B5EF4-FFF2-40B4-BE49-F238E27FC236}">
                  <a16:creationId xmlns:a16="http://schemas.microsoft.com/office/drawing/2014/main" id="{69FB203D-EA24-498B-9994-3DB28DF13FA3}"/>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754;p44">
              <a:extLst>
                <a:ext uri="{FF2B5EF4-FFF2-40B4-BE49-F238E27FC236}">
                  <a16:creationId xmlns:a16="http://schemas.microsoft.com/office/drawing/2014/main" id="{28DB3D1A-D945-4DEA-953C-DBEA59FCF0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755;p44">
              <a:extLst>
                <a:ext uri="{FF2B5EF4-FFF2-40B4-BE49-F238E27FC236}">
                  <a16:creationId xmlns:a16="http://schemas.microsoft.com/office/drawing/2014/main" id="{521A73B8-99D8-401E-B75B-8261BDC272F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756;p44">
              <a:extLst>
                <a:ext uri="{FF2B5EF4-FFF2-40B4-BE49-F238E27FC236}">
                  <a16:creationId xmlns:a16="http://schemas.microsoft.com/office/drawing/2014/main" id="{4BFB8198-4B65-4D79-AFED-2ACC6CECE13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757;p44">
              <a:extLst>
                <a:ext uri="{FF2B5EF4-FFF2-40B4-BE49-F238E27FC236}">
                  <a16:creationId xmlns:a16="http://schemas.microsoft.com/office/drawing/2014/main" id="{E60532CC-6FF3-4936-BF2B-608BD182540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758;p44">
              <a:extLst>
                <a:ext uri="{FF2B5EF4-FFF2-40B4-BE49-F238E27FC236}">
                  <a16:creationId xmlns:a16="http://schemas.microsoft.com/office/drawing/2014/main" id="{E405B7BA-49A2-48E7-8F90-D26E54E5A325}"/>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 name="Google Shape;759;p44">
            <a:extLst>
              <a:ext uri="{FF2B5EF4-FFF2-40B4-BE49-F238E27FC236}">
                <a16:creationId xmlns:a16="http://schemas.microsoft.com/office/drawing/2014/main" id="{2610226C-499A-4903-9E36-3CCC54A05D8E}"/>
              </a:ext>
            </a:extLst>
          </p:cNvPr>
          <p:cNvGrpSpPr/>
          <p:nvPr/>
        </p:nvGrpSpPr>
        <p:grpSpPr>
          <a:xfrm>
            <a:off x="440692" y="3429000"/>
            <a:ext cx="719514" cy="785033"/>
            <a:chOff x="5316699" y="4268950"/>
            <a:chExt cx="926731" cy="1011249"/>
          </a:xfrm>
        </p:grpSpPr>
        <p:sp>
          <p:nvSpPr>
            <p:cNvPr id="24" name="Google Shape;760;p44">
              <a:extLst>
                <a:ext uri="{FF2B5EF4-FFF2-40B4-BE49-F238E27FC236}">
                  <a16:creationId xmlns:a16="http://schemas.microsoft.com/office/drawing/2014/main" id="{11D32C86-2D53-435B-B383-1744ED1551D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761;p44">
              <a:extLst>
                <a:ext uri="{FF2B5EF4-FFF2-40B4-BE49-F238E27FC236}">
                  <a16:creationId xmlns:a16="http://schemas.microsoft.com/office/drawing/2014/main" id="{B74311F2-F55A-4446-BC7C-DFBE486E35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762;p44">
              <a:extLst>
                <a:ext uri="{FF2B5EF4-FFF2-40B4-BE49-F238E27FC236}">
                  <a16:creationId xmlns:a16="http://schemas.microsoft.com/office/drawing/2014/main" id="{082687E6-B611-474D-89F2-C18F79E2DCE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763;p44">
              <a:extLst>
                <a:ext uri="{FF2B5EF4-FFF2-40B4-BE49-F238E27FC236}">
                  <a16:creationId xmlns:a16="http://schemas.microsoft.com/office/drawing/2014/main" id="{023FF236-528D-4FC7-94D6-6C063D05177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764;p44">
              <a:extLst>
                <a:ext uri="{FF2B5EF4-FFF2-40B4-BE49-F238E27FC236}">
                  <a16:creationId xmlns:a16="http://schemas.microsoft.com/office/drawing/2014/main" id="{0E573905-6EE6-4326-839D-897E4B47754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765;p44">
              <a:extLst>
                <a:ext uri="{FF2B5EF4-FFF2-40B4-BE49-F238E27FC236}">
                  <a16:creationId xmlns:a16="http://schemas.microsoft.com/office/drawing/2014/main" id="{C3FC3903-19C3-453F-B2C2-C7E12E98BF9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 name="Google Shape;745;p44">
            <a:extLst>
              <a:ext uri="{FF2B5EF4-FFF2-40B4-BE49-F238E27FC236}">
                <a16:creationId xmlns:a16="http://schemas.microsoft.com/office/drawing/2014/main" id="{C92D4B09-FEB1-471B-A281-2F60971F6002}"/>
              </a:ext>
            </a:extLst>
          </p:cNvPr>
          <p:cNvGrpSpPr/>
          <p:nvPr/>
        </p:nvGrpSpPr>
        <p:grpSpPr>
          <a:xfrm>
            <a:off x="489704" y="5276122"/>
            <a:ext cx="521963" cy="758711"/>
            <a:chOff x="2446425" y="1033300"/>
            <a:chExt cx="1176650" cy="1710350"/>
          </a:xfrm>
        </p:grpSpPr>
        <p:sp>
          <p:nvSpPr>
            <p:cNvPr id="31" name="Google Shape;746;p44">
              <a:extLst>
                <a:ext uri="{FF2B5EF4-FFF2-40B4-BE49-F238E27FC236}">
                  <a16:creationId xmlns:a16="http://schemas.microsoft.com/office/drawing/2014/main" id="{99789327-9A43-4B28-AE20-2D2D6425FEB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747;p44">
              <a:extLst>
                <a:ext uri="{FF2B5EF4-FFF2-40B4-BE49-F238E27FC236}">
                  <a16:creationId xmlns:a16="http://schemas.microsoft.com/office/drawing/2014/main" id="{4B3C84EB-BDB7-4E2E-9DEC-B20E79DEC97C}"/>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748;p44">
              <a:extLst>
                <a:ext uri="{FF2B5EF4-FFF2-40B4-BE49-F238E27FC236}">
                  <a16:creationId xmlns:a16="http://schemas.microsoft.com/office/drawing/2014/main" id="{726537D8-8D48-47F8-9FA9-430EB45BF9F9}"/>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749;p44">
              <a:extLst>
                <a:ext uri="{FF2B5EF4-FFF2-40B4-BE49-F238E27FC236}">
                  <a16:creationId xmlns:a16="http://schemas.microsoft.com/office/drawing/2014/main" id="{3DB971E3-D04E-4A36-ACE3-6B6ED33E053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750;p44">
              <a:extLst>
                <a:ext uri="{FF2B5EF4-FFF2-40B4-BE49-F238E27FC236}">
                  <a16:creationId xmlns:a16="http://schemas.microsoft.com/office/drawing/2014/main" id="{01C45F4D-74B0-473B-BFD5-BC2FB77FD880}"/>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751;p44">
              <a:extLst>
                <a:ext uri="{FF2B5EF4-FFF2-40B4-BE49-F238E27FC236}">
                  <a16:creationId xmlns:a16="http://schemas.microsoft.com/office/drawing/2014/main" id="{39486697-D3DB-4CD8-B559-D99A457931A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7" name="Google Shape;780;p44">
            <a:extLst>
              <a:ext uri="{FF2B5EF4-FFF2-40B4-BE49-F238E27FC236}">
                <a16:creationId xmlns:a16="http://schemas.microsoft.com/office/drawing/2014/main" id="{C51CAEC0-6FD4-4DEA-AFEC-A99D7554D9BB}"/>
              </a:ext>
            </a:extLst>
          </p:cNvPr>
          <p:cNvGrpSpPr/>
          <p:nvPr/>
        </p:nvGrpSpPr>
        <p:grpSpPr>
          <a:xfrm>
            <a:off x="11043127" y="727547"/>
            <a:ext cx="719514" cy="785033"/>
            <a:chOff x="5316699" y="4268950"/>
            <a:chExt cx="926731" cy="1011249"/>
          </a:xfrm>
        </p:grpSpPr>
        <p:sp>
          <p:nvSpPr>
            <p:cNvPr id="38" name="Google Shape;781;p44">
              <a:extLst>
                <a:ext uri="{FF2B5EF4-FFF2-40B4-BE49-F238E27FC236}">
                  <a16:creationId xmlns:a16="http://schemas.microsoft.com/office/drawing/2014/main" id="{47B6CD50-26CC-4EDC-B7F6-BE231451C8EE}"/>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782;p44">
              <a:extLst>
                <a:ext uri="{FF2B5EF4-FFF2-40B4-BE49-F238E27FC236}">
                  <a16:creationId xmlns:a16="http://schemas.microsoft.com/office/drawing/2014/main" id="{1A57C2EB-09D3-4891-81AF-FE6F74DCBA79}"/>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783;p44">
              <a:extLst>
                <a:ext uri="{FF2B5EF4-FFF2-40B4-BE49-F238E27FC236}">
                  <a16:creationId xmlns:a16="http://schemas.microsoft.com/office/drawing/2014/main" id="{3CE82134-C7D0-4C83-9E00-6217585EB71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784;p44">
              <a:extLst>
                <a:ext uri="{FF2B5EF4-FFF2-40B4-BE49-F238E27FC236}">
                  <a16:creationId xmlns:a16="http://schemas.microsoft.com/office/drawing/2014/main" id="{4C0630F8-E6C4-43DD-ACFC-183BD8D37855}"/>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785;p44">
              <a:extLst>
                <a:ext uri="{FF2B5EF4-FFF2-40B4-BE49-F238E27FC236}">
                  <a16:creationId xmlns:a16="http://schemas.microsoft.com/office/drawing/2014/main" id="{DA86790C-D159-47C9-B1A1-6956C9839F6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786;p44">
              <a:extLst>
                <a:ext uri="{FF2B5EF4-FFF2-40B4-BE49-F238E27FC236}">
                  <a16:creationId xmlns:a16="http://schemas.microsoft.com/office/drawing/2014/main" id="{F3087856-3642-4230-A692-620A8C31714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4" name="Google Shape;766;p44">
            <a:extLst>
              <a:ext uri="{FF2B5EF4-FFF2-40B4-BE49-F238E27FC236}">
                <a16:creationId xmlns:a16="http://schemas.microsoft.com/office/drawing/2014/main" id="{7978CE98-BFBA-463D-8533-6BAD52AE8CD1}"/>
              </a:ext>
            </a:extLst>
          </p:cNvPr>
          <p:cNvGrpSpPr/>
          <p:nvPr/>
        </p:nvGrpSpPr>
        <p:grpSpPr>
          <a:xfrm flipH="1">
            <a:off x="10941974" y="3429000"/>
            <a:ext cx="876317" cy="956036"/>
            <a:chOff x="5316699" y="4268950"/>
            <a:chExt cx="926731" cy="1011249"/>
          </a:xfrm>
        </p:grpSpPr>
        <p:sp>
          <p:nvSpPr>
            <p:cNvPr id="45" name="Google Shape;767;p44">
              <a:extLst>
                <a:ext uri="{FF2B5EF4-FFF2-40B4-BE49-F238E27FC236}">
                  <a16:creationId xmlns:a16="http://schemas.microsoft.com/office/drawing/2014/main" id="{959578C1-3003-4EB1-B1F0-2464CFE8858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768;p44">
              <a:extLst>
                <a:ext uri="{FF2B5EF4-FFF2-40B4-BE49-F238E27FC236}">
                  <a16:creationId xmlns:a16="http://schemas.microsoft.com/office/drawing/2014/main" id="{0DA45C02-5869-4839-87E4-D6059E625C6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769;p44">
              <a:extLst>
                <a:ext uri="{FF2B5EF4-FFF2-40B4-BE49-F238E27FC236}">
                  <a16:creationId xmlns:a16="http://schemas.microsoft.com/office/drawing/2014/main" id="{38AD3A56-B817-452C-B700-BD79421DCEDF}"/>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770;p44">
              <a:extLst>
                <a:ext uri="{FF2B5EF4-FFF2-40B4-BE49-F238E27FC236}">
                  <a16:creationId xmlns:a16="http://schemas.microsoft.com/office/drawing/2014/main" id="{3968950A-FAC4-47F7-89D8-BAC85675034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771;p44">
              <a:extLst>
                <a:ext uri="{FF2B5EF4-FFF2-40B4-BE49-F238E27FC236}">
                  <a16:creationId xmlns:a16="http://schemas.microsoft.com/office/drawing/2014/main" id="{447D411E-BD8C-444E-B243-8FAB0C724F1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772;p44">
              <a:extLst>
                <a:ext uri="{FF2B5EF4-FFF2-40B4-BE49-F238E27FC236}">
                  <a16:creationId xmlns:a16="http://schemas.microsoft.com/office/drawing/2014/main" id="{4F39DCC1-24B6-48D5-8255-CA3CF674E163}"/>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1" name="Google Shape;787;p44">
            <a:extLst>
              <a:ext uri="{FF2B5EF4-FFF2-40B4-BE49-F238E27FC236}">
                <a16:creationId xmlns:a16="http://schemas.microsoft.com/office/drawing/2014/main" id="{2EC2FC9D-1009-469A-8A37-6EC5634E549A}"/>
              </a:ext>
            </a:extLst>
          </p:cNvPr>
          <p:cNvGrpSpPr/>
          <p:nvPr/>
        </p:nvGrpSpPr>
        <p:grpSpPr>
          <a:xfrm flipH="1">
            <a:off x="11084961" y="5469338"/>
            <a:ext cx="521963" cy="758711"/>
            <a:chOff x="2446425" y="1033300"/>
            <a:chExt cx="1176650" cy="1710350"/>
          </a:xfrm>
        </p:grpSpPr>
        <p:sp>
          <p:nvSpPr>
            <p:cNvPr id="52" name="Google Shape;788;p44">
              <a:extLst>
                <a:ext uri="{FF2B5EF4-FFF2-40B4-BE49-F238E27FC236}">
                  <a16:creationId xmlns:a16="http://schemas.microsoft.com/office/drawing/2014/main" id="{464E463C-CF12-440E-B2DB-8D3AE65C8C16}"/>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789;p44">
              <a:extLst>
                <a:ext uri="{FF2B5EF4-FFF2-40B4-BE49-F238E27FC236}">
                  <a16:creationId xmlns:a16="http://schemas.microsoft.com/office/drawing/2014/main" id="{FBCE7AE9-8294-45C5-83AB-739B96C5A731}"/>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90;p44">
              <a:extLst>
                <a:ext uri="{FF2B5EF4-FFF2-40B4-BE49-F238E27FC236}">
                  <a16:creationId xmlns:a16="http://schemas.microsoft.com/office/drawing/2014/main" id="{D388B51F-CC91-4616-96C2-D2657686C16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791;p44">
              <a:extLst>
                <a:ext uri="{FF2B5EF4-FFF2-40B4-BE49-F238E27FC236}">
                  <a16:creationId xmlns:a16="http://schemas.microsoft.com/office/drawing/2014/main" id="{4048840B-365A-4926-9BC8-BC9C292CC50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792;p44">
              <a:extLst>
                <a:ext uri="{FF2B5EF4-FFF2-40B4-BE49-F238E27FC236}">
                  <a16:creationId xmlns:a16="http://schemas.microsoft.com/office/drawing/2014/main" id="{27B5A586-6D94-4806-92D9-047E8055A24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793;p44">
              <a:extLst>
                <a:ext uri="{FF2B5EF4-FFF2-40B4-BE49-F238E27FC236}">
                  <a16:creationId xmlns:a16="http://schemas.microsoft.com/office/drawing/2014/main" id="{7EEA5696-26AB-4596-9ADF-E4C689BA3E9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845;p48">
            <a:extLst>
              <a:ext uri="{FF2B5EF4-FFF2-40B4-BE49-F238E27FC236}">
                <a16:creationId xmlns:a16="http://schemas.microsoft.com/office/drawing/2014/main" id="{D19DA0EA-1CDF-4C9D-8DDE-1B43AB7BB154}"/>
              </a:ext>
            </a:extLst>
          </p:cNvPr>
          <p:cNvGrpSpPr/>
          <p:nvPr/>
        </p:nvGrpSpPr>
        <p:grpSpPr>
          <a:xfrm flipH="1">
            <a:off x="208495" y="622002"/>
            <a:ext cx="1001333" cy="1092353"/>
            <a:chOff x="5316699" y="4268950"/>
            <a:chExt cx="926731" cy="1011249"/>
          </a:xfrm>
        </p:grpSpPr>
        <p:sp>
          <p:nvSpPr>
            <p:cNvPr id="59" name="Google Shape;846;p48">
              <a:extLst>
                <a:ext uri="{FF2B5EF4-FFF2-40B4-BE49-F238E27FC236}">
                  <a16:creationId xmlns:a16="http://schemas.microsoft.com/office/drawing/2014/main" id="{D27F8E15-B9EA-4AE3-A23A-91B7AA64BC3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847;p48">
              <a:extLst>
                <a:ext uri="{FF2B5EF4-FFF2-40B4-BE49-F238E27FC236}">
                  <a16:creationId xmlns:a16="http://schemas.microsoft.com/office/drawing/2014/main" id="{A898F04B-9A14-447C-B1E5-363ECC98226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848;p48">
              <a:extLst>
                <a:ext uri="{FF2B5EF4-FFF2-40B4-BE49-F238E27FC236}">
                  <a16:creationId xmlns:a16="http://schemas.microsoft.com/office/drawing/2014/main" id="{061037FA-DFC8-49DD-931E-8D8739294F03}"/>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849;p48">
              <a:extLst>
                <a:ext uri="{FF2B5EF4-FFF2-40B4-BE49-F238E27FC236}">
                  <a16:creationId xmlns:a16="http://schemas.microsoft.com/office/drawing/2014/main" id="{C7424C82-12FF-4D26-A2F4-B79A61E04B5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850;p48">
              <a:extLst>
                <a:ext uri="{FF2B5EF4-FFF2-40B4-BE49-F238E27FC236}">
                  <a16:creationId xmlns:a16="http://schemas.microsoft.com/office/drawing/2014/main" id="{DF96625B-848F-451C-B207-993A584234F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851;p48">
              <a:extLst>
                <a:ext uri="{FF2B5EF4-FFF2-40B4-BE49-F238E27FC236}">
                  <a16:creationId xmlns:a16="http://schemas.microsoft.com/office/drawing/2014/main" id="{2F483B9B-7439-49C4-BD18-A11CC54A6406}"/>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15" name="Google Shape;752;p44">
            <a:extLst>
              <a:ext uri="{FF2B5EF4-FFF2-40B4-BE49-F238E27FC236}">
                <a16:creationId xmlns:a16="http://schemas.microsoft.com/office/drawing/2014/main" id="{07048D12-F4BE-4136-B7C6-CF0BBB620413}"/>
              </a:ext>
            </a:extLst>
          </p:cNvPr>
          <p:cNvGrpSpPr/>
          <p:nvPr/>
        </p:nvGrpSpPr>
        <p:grpSpPr>
          <a:xfrm>
            <a:off x="5199746" y="6034833"/>
            <a:ext cx="926731" cy="1011249"/>
            <a:chOff x="5316699" y="4268950"/>
            <a:chExt cx="926731" cy="1011249"/>
          </a:xfrm>
        </p:grpSpPr>
        <p:sp>
          <p:nvSpPr>
            <p:cNvPr id="16" name="Google Shape;753;p44">
              <a:extLst>
                <a:ext uri="{FF2B5EF4-FFF2-40B4-BE49-F238E27FC236}">
                  <a16:creationId xmlns:a16="http://schemas.microsoft.com/office/drawing/2014/main" id="{69FB203D-EA24-498B-9994-3DB28DF13FA3}"/>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754;p44">
              <a:extLst>
                <a:ext uri="{FF2B5EF4-FFF2-40B4-BE49-F238E27FC236}">
                  <a16:creationId xmlns:a16="http://schemas.microsoft.com/office/drawing/2014/main" id="{28DB3D1A-D945-4DEA-953C-DBEA59FCF0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755;p44">
              <a:extLst>
                <a:ext uri="{FF2B5EF4-FFF2-40B4-BE49-F238E27FC236}">
                  <a16:creationId xmlns:a16="http://schemas.microsoft.com/office/drawing/2014/main" id="{521A73B8-99D8-401E-B75B-8261BDC272F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756;p44">
              <a:extLst>
                <a:ext uri="{FF2B5EF4-FFF2-40B4-BE49-F238E27FC236}">
                  <a16:creationId xmlns:a16="http://schemas.microsoft.com/office/drawing/2014/main" id="{4BFB8198-4B65-4D79-AFED-2ACC6CECE13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757;p44">
              <a:extLst>
                <a:ext uri="{FF2B5EF4-FFF2-40B4-BE49-F238E27FC236}">
                  <a16:creationId xmlns:a16="http://schemas.microsoft.com/office/drawing/2014/main" id="{E60532CC-6FF3-4936-BF2B-608BD182540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758;p44">
              <a:extLst>
                <a:ext uri="{FF2B5EF4-FFF2-40B4-BE49-F238E27FC236}">
                  <a16:creationId xmlns:a16="http://schemas.microsoft.com/office/drawing/2014/main" id="{E405B7BA-49A2-48E7-8F90-D26E54E5A325}"/>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 name="Google Shape;759;p44">
            <a:extLst>
              <a:ext uri="{FF2B5EF4-FFF2-40B4-BE49-F238E27FC236}">
                <a16:creationId xmlns:a16="http://schemas.microsoft.com/office/drawing/2014/main" id="{2610226C-499A-4903-9E36-3CCC54A05D8E}"/>
              </a:ext>
            </a:extLst>
          </p:cNvPr>
          <p:cNvGrpSpPr/>
          <p:nvPr/>
        </p:nvGrpSpPr>
        <p:grpSpPr>
          <a:xfrm>
            <a:off x="440692" y="3429000"/>
            <a:ext cx="719514" cy="785033"/>
            <a:chOff x="5316699" y="4268950"/>
            <a:chExt cx="926731" cy="1011249"/>
          </a:xfrm>
        </p:grpSpPr>
        <p:sp>
          <p:nvSpPr>
            <p:cNvPr id="24" name="Google Shape;760;p44">
              <a:extLst>
                <a:ext uri="{FF2B5EF4-FFF2-40B4-BE49-F238E27FC236}">
                  <a16:creationId xmlns:a16="http://schemas.microsoft.com/office/drawing/2014/main" id="{11D32C86-2D53-435B-B383-1744ED1551D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761;p44">
              <a:extLst>
                <a:ext uri="{FF2B5EF4-FFF2-40B4-BE49-F238E27FC236}">
                  <a16:creationId xmlns:a16="http://schemas.microsoft.com/office/drawing/2014/main" id="{B74311F2-F55A-4446-BC7C-DFBE486E35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762;p44">
              <a:extLst>
                <a:ext uri="{FF2B5EF4-FFF2-40B4-BE49-F238E27FC236}">
                  <a16:creationId xmlns:a16="http://schemas.microsoft.com/office/drawing/2014/main" id="{082687E6-B611-474D-89F2-C18F79E2DCE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763;p44">
              <a:extLst>
                <a:ext uri="{FF2B5EF4-FFF2-40B4-BE49-F238E27FC236}">
                  <a16:creationId xmlns:a16="http://schemas.microsoft.com/office/drawing/2014/main" id="{023FF236-528D-4FC7-94D6-6C063D05177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764;p44">
              <a:extLst>
                <a:ext uri="{FF2B5EF4-FFF2-40B4-BE49-F238E27FC236}">
                  <a16:creationId xmlns:a16="http://schemas.microsoft.com/office/drawing/2014/main" id="{0E573905-6EE6-4326-839D-897E4B47754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765;p44">
              <a:extLst>
                <a:ext uri="{FF2B5EF4-FFF2-40B4-BE49-F238E27FC236}">
                  <a16:creationId xmlns:a16="http://schemas.microsoft.com/office/drawing/2014/main" id="{C3FC3903-19C3-453F-B2C2-C7E12E98BF9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 name="Google Shape;745;p44">
            <a:extLst>
              <a:ext uri="{FF2B5EF4-FFF2-40B4-BE49-F238E27FC236}">
                <a16:creationId xmlns:a16="http://schemas.microsoft.com/office/drawing/2014/main" id="{C92D4B09-FEB1-471B-A281-2F60971F6002}"/>
              </a:ext>
            </a:extLst>
          </p:cNvPr>
          <p:cNvGrpSpPr/>
          <p:nvPr/>
        </p:nvGrpSpPr>
        <p:grpSpPr>
          <a:xfrm>
            <a:off x="489704" y="5276122"/>
            <a:ext cx="521963" cy="758711"/>
            <a:chOff x="2446425" y="1033300"/>
            <a:chExt cx="1176650" cy="1710350"/>
          </a:xfrm>
        </p:grpSpPr>
        <p:sp>
          <p:nvSpPr>
            <p:cNvPr id="31" name="Google Shape;746;p44">
              <a:extLst>
                <a:ext uri="{FF2B5EF4-FFF2-40B4-BE49-F238E27FC236}">
                  <a16:creationId xmlns:a16="http://schemas.microsoft.com/office/drawing/2014/main" id="{99789327-9A43-4B28-AE20-2D2D6425FEB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747;p44">
              <a:extLst>
                <a:ext uri="{FF2B5EF4-FFF2-40B4-BE49-F238E27FC236}">
                  <a16:creationId xmlns:a16="http://schemas.microsoft.com/office/drawing/2014/main" id="{4B3C84EB-BDB7-4E2E-9DEC-B20E79DEC97C}"/>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748;p44">
              <a:extLst>
                <a:ext uri="{FF2B5EF4-FFF2-40B4-BE49-F238E27FC236}">
                  <a16:creationId xmlns:a16="http://schemas.microsoft.com/office/drawing/2014/main" id="{726537D8-8D48-47F8-9FA9-430EB45BF9F9}"/>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749;p44">
              <a:extLst>
                <a:ext uri="{FF2B5EF4-FFF2-40B4-BE49-F238E27FC236}">
                  <a16:creationId xmlns:a16="http://schemas.microsoft.com/office/drawing/2014/main" id="{3DB971E3-D04E-4A36-ACE3-6B6ED33E053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750;p44">
              <a:extLst>
                <a:ext uri="{FF2B5EF4-FFF2-40B4-BE49-F238E27FC236}">
                  <a16:creationId xmlns:a16="http://schemas.microsoft.com/office/drawing/2014/main" id="{01C45F4D-74B0-473B-BFD5-BC2FB77FD880}"/>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751;p44">
              <a:extLst>
                <a:ext uri="{FF2B5EF4-FFF2-40B4-BE49-F238E27FC236}">
                  <a16:creationId xmlns:a16="http://schemas.microsoft.com/office/drawing/2014/main" id="{39486697-D3DB-4CD8-B559-D99A457931A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7" name="Google Shape;780;p44">
            <a:extLst>
              <a:ext uri="{FF2B5EF4-FFF2-40B4-BE49-F238E27FC236}">
                <a16:creationId xmlns:a16="http://schemas.microsoft.com/office/drawing/2014/main" id="{C51CAEC0-6FD4-4DEA-AFEC-A99D7554D9BB}"/>
              </a:ext>
            </a:extLst>
          </p:cNvPr>
          <p:cNvGrpSpPr/>
          <p:nvPr/>
        </p:nvGrpSpPr>
        <p:grpSpPr>
          <a:xfrm>
            <a:off x="11043127" y="727547"/>
            <a:ext cx="719514" cy="785033"/>
            <a:chOff x="5316699" y="4268950"/>
            <a:chExt cx="926731" cy="1011249"/>
          </a:xfrm>
        </p:grpSpPr>
        <p:sp>
          <p:nvSpPr>
            <p:cNvPr id="38" name="Google Shape;781;p44">
              <a:extLst>
                <a:ext uri="{FF2B5EF4-FFF2-40B4-BE49-F238E27FC236}">
                  <a16:creationId xmlns:a16="http://schemas.microsoft.com/office/drawing/2014/main" id="{47B6CD50-26CC-4EDC-B7F6-BE231451C8EE}"/>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782;p44">
              <a:extLst>
                <a:ext uri="{FF2B5EF4-FFF2-40B4-BE49-F238E27FC236}">
                  <a16:creationId xmlns:a16="http://schemas.microsoft.com/office/drawing/2014/main" id="{1A57C2EB-09D3-4891-81AF-FE6F74DCBA79}"/>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783;p44">
              <a:extLst>
                <a:ext uri="{FF2B5EF4-FFF2-40B4-BE49-F238E27FC236}">
                  <a16:creationId xmlns:a16="http://schemas.microsoft.com/office/drawing/2014/main" id="{3CE82134-C7D0-4C83-9E00-6217585EB71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784;p44">
              <a:extLst>
                <a:ext uri="{FF2B5EF4-FFF2-40B4-BE49-F238E27FC236}">
                  <a16:creationId xmlns:a16="http://schemas.microsoft.com/office/drawing/2014/main" id="{4C0630F8-E6C4-43DD-ACFC-183BD8D37855}"/>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785;p44">
              <a:extLst>
                <a:ext uri="{FF2B5EF4-FFF2-40B4-BE49-F238E27FC236}">
                  <a16:creationId xmlns:a16="http://schemas.microsoft.com/office/drawing/2014/main" id="{DA86790C-D159-47C9-B1A1-6956C9839F6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786;p44">
              <a:extLst>
                <a:ext uri="{FF2B5EF4-FFF2-40B4-BE49-F238E27FC236}">
                  <a16:creationId xmlns:a16="http://schemas.microsoft.com/office/drawing/2014/main" id="{F3087856-3642-4230-A692-620A8C31714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4" name="Google Shape;766;p44">
            <a:extLst>
              <a:ext uri="{FF2B5EF4-FFF2-40B4-BE49-F238E27FC236}">
                <a16:creationId xmlns:a16="http://schemas.microsoft.com/office/drawing/2014/main" id="{7978CE98-BFBA-463D-8533-6BAD52AE8CD1}"/>
              </a:ext>
            </a:extLst>
          </p:cNvPr>
          <p:cNvGrpSpPr/>
          <p:nvPr/>
        </p:nvGrpSpPr>
        <p:grpSpPr>
          <a:xfrm flipH="1">
            <a:off x="10941974" y="3429000"/>
            <a:ext cx="876317" cy="956036"/>
            <a:chOff x="5316699" y="4268950"/>
            <a:chExt cx="926731" cy="1011249"/>
          </a:xfrm>
        </p:grpSpPr>
        <p:sp>
          <p:nvSpPr>
            <p:cNvPr id="45" name="Google Shape;767;p44">
              <a:extLst>
                <a:ext uri="{FF2B5EF4-FFF2-40B4-BE49-F238E27FC236}">
                  <a16:creationId xmlns:a16="http://schemas.microsoft.com/office/drawing/2014/main" id="{959578C1-3003-4EB1-B1F0-2464CFE8858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768;p44">
              <a:extLst>
                <a:ext uri="{FF2B5EF4-FFF2-40B4-BE49-F238E27FC236}">
                  <a16:creationId xmlns:a16="http://schemas.microsoft.com/office/drawing/2014/main" id="{0DA45C02-5869-4839-87E4-D6059E625C6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769;p44">
              <a:extLst>
                <a:ext uri="{FF2B5EF4-FFF2-40B4-BE49-F238E27FC236}">
                  <a16:creationId xmlns:a16="http://schemas.microsoft.com/office/drawing/2014/main" id="{38AD3A56-B817-452C-B700-BD79421DCEDF}"/>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770;p44">
              <a:extLst>
                <a:ext uri="{FF2B5EF4-FFF2-40B4-BE49-F238E27FC236}">
                  <a16:creationId xmlns:a16="http://schemas.microsoft.com/office/drawing/2014/main" id="{3968950A-FAC4-47F7-89D8-BAC85675034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771;p44">
              <a:extLst>
                <a:ext uri="{FF2B5EF4-FFF2-40B4-BE49-F238E27FC236}">
                  <a16:creationId xmlns:a16="http://schemas.microsoft.com/office/drawing/2014/main" id="{447D411E-BD8C-444E-B243-8FAB0C724F1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772;p44">
              <a:extLst>
                <a:ext uri="{FF2B5EF4-FFF2-40B4-BE49-F238E27FC236}">
                  <a16:creationId xmlns:a16="http://schemas.microsoft.com/office/drawing/2014/main" id="{4F39DCC1-24B6-48D5-8255-CA3CF674E163}"/>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1" name="Google Shape;787;p44">
            <a:extLst>
              <a:ext uri="{FF2B5EF4-FFF2-40B4-BE49-F238E27FC236}">
                <a16:creationId xmlns:a16="http://schemas.microsoft.com/office/drawing/2014/main" id="{2EC2FC9D-1009-469A-8A37-6EC5634E549A}"/>
              </a:ext>
            </a:extLst>
          </p:cNvPr>
          <p:cNvGrpSpPr/>
          <p:nvPr/>
        </p:nvGrpSpPr>
        <p:grpSpPr>
          <a:xfrm flipH="1">
            <a:off x="11084961" y="5469338"/>
            <a:ext cx="521963" cy="758711"/>
            <a:chOff x="2446425" y="1033300"/>
            <a:chExt cx="1176650" cy="1710350"/>
          </a:xfrm>
        </p:grpSpPr>
        <p:sp>
          <p:nvSpPr>
            <p:cNvPr id="52" name="Google Shape;788;p44">
              <a:extLst>
                <a:ext uri="{FF2B5EF4-FFF2-40B4-BE49-F238E27FC236}">
                  <a16:creationId xmlns:a16="http://schemas.microsoft.com/office/drawing/2014/main" id="{464E463C-CF12-440E-B2DB-8D3AE65C8C16}"/>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789;p44">
              <a:extLst>
                <a:ext uri="{FF2B5EF4-FFF2-40B4-BE49-F238E27FC236}">
                  <a16:creationId xmlns:a16="http://schemas.microsoft.com/office/drawing/2014/main" id="{FBCE7AE9-8294-45C5-83AB-739B96C5A731}"/>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90;p44">
              <a:extLst>
                <a:ext uri="{FF2B5EF4-FFF2-40B4-BE49-F238E27FC236}">
                  <a16:creationId xmlns:a16="http://schemas.microsoft.com/office/drawing/2014/main" id="{D388B51F-CC91-4616-96C2-D2657686C16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791;p44">
              <a:extLst>
                <a:ext uri="{FF2B5EF4-FFF2-40B4-BE49-F238E27FC236}">
                  <a16:creationId xmlns:a16="http://schemas.microsoft.com/office/drawing/2014/main" id="{4048840B-365A-4926-9BC8-BC9C292CC50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792;p44">
              <a:extLst>
                <a:ext uri="{FF2B5EF4-FFF2-40B4-BE49-F238E27FC236}">
                  <a16:creationId xmlns:a16="http://schemas.microsoft.com/office/drawing/2014/main" id="{27B5A586-6D94-4806-92D9-047E8055A24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793;p44">
              <a:extLst>
                <a:ext uri="{FF2B5EF4-FFF2-40B4-BE49-F238E27FC236}">
                  <a16:creationId xmlns:a16="http://schemas.microsoft.com/office/drawing/2014/main" id="{7EEA5696-26AB-4596-9ADF-E4C689BA3E9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845;p48">
            <a:extLst>
              <a:ext uri="{FF2B5EF4-FFF2-40B4-BE49-F238E27FC236}">
                <a16:creationId xmlns:a16="http://schemas.microsoft.com/office/drawing/2014/main" id="{D19DA0EA-1CDF-4C9D-8DDE-1B43AB7BB154}"/>
              </a:ext>
            </a:extLst>
          </p:cNvPr>
          <p:cNvGrpSpPr/>
          <p:nvPr/>
        </p:nvGrpSpPr>
        <p:grpSpPr>
          <a:xfrm flipH="1">
            <a:off x="208495" y="622002"/>
            <a:ext cx="1001333" cy="1092353"/>
            <a:chOff x="5316699" y="4268950"/>
            <a:chExt cx="926731" cy="1011249"/>
          </a:xfrm>
        </p:grpSpPr>
        <p:sp>
          <p:nvSpPr>
            <p:cNvPr id="59" name="Google Shape;846;p48">
              <a:extLst>
                <a:ext uri="{FF2B5EF4-FFF2-40B4-BE49-F238E27FC236}">
                  <a16:creationId xmlns:a16="http://schemas.microsoft.com/office/drawing/2014/main" id="{D27F8E15-B9EA-4AE3-A23A-91B7AA64BC3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847;p48">
              <a:extLst>
                <a:ext uri="{FF2B5EF4-FFF2-40B4-BE49-F238E27FC236}">
                  <a16:creationId xmlns:a16="http://schemas.microsoft.com/office/drawing/2014/main" id="{A898F04B-9A14-447C-B1E5-363ECC98226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848;p48">
              <a:extLst>
                <a:ext uri="{FF2B5EF4-FFF2-40B4-BE49-F238E27FC236}">
                  <a16:creationId xmlns:a16="http://schemas.microsoft.com/office/drawing/2014/main" id="{061037FA-DFC8-49DD-931E-8D8739294F03}"/>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849;p48">
              <a:extLst>
                <a:ext uri="{FF2B5EF4-FFF2-40B4-BE49-F238E27FC236}">
                  <a16:creationId xmlns:a16="http://schemas.microsoft.com/office/drawing/2014/main" id="{C7424C82-12FF-4D26-A2F4-B79A61E04B5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850;p48">
              <a:extLst>
                <a:ext uri="{FF2B5EF4-FFF2-40B4-BE49-F238E27FC236}">
                  <a16:creationId xmlns:a16="http://schemas.microsoft.com/office/drawing/2014/main" id="{DF96625B-848F-451C-B207-993A584234F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851;p48">
              <a:extLst>
                <a:ext uri="{FF2B5EF4-FFF2-40B4-BE49-F238E27FC236}">
                  <a16:creationId xmlns:a16="http://schemas.microsoft.com/office/drawing/2014/main" id="{2F483B9B-7439-49C4-BD18-A11CC54A6406}"/>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65" name="Picture 64">
            <a:extLst>
              <a:ext uri="{FF2B5EF4-FFF2-40B4-BE49-F238E27FC236}">
                <a16:creationId xmlns:a16="http://schemas.microsoft.com/office/drawing/2014/main" id="{C47B84E9-C10B-4BA6-9F8C-CB614A3F170A}"/>
              </a:ext>
            </a:extLst>
          </p:cNvPr>
          <p:cNvPicPr>
            <a:picLocks noChangeAspect="1"/>
          </p:cNvPicPr>
          <p:nvPr/>
        </p:nvPicPr>
        <p:blipFill rotWithShape="1">
          <a:blip r:embed="rId3"/>
          <a:srcRect l="16151" t="19259" r="2833" b="6519"/>
          <a:stretch/>
        </p:blipFill>
        <p:spPr>
          <a:xfrm>
            <a:off x="1474548" y="910966"/>
            <a:ext cx="8962090" cy="4618412"/>
          </a:xfrm>
          <a:prstGeom prst="rect">
            <a:avLst/>
          </a:prstGeom>
        </p:spPr>
      </p:pic>
    </p:spTree>
    <p:extLst>
      <p:ext uri="{BB962C8B-B14F-4D97-AF65-F5344CB8AC3E}">
        <p14:creationId xmlns:p14="http://schemas.microsoft.com/office/powerpoint/2010/main" val="201793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000" y="267178"/>
            <a:ext cx="10272000" cy="763600"/>
          </a:xfrm>
        </p:spPr>
        <p:txBody>
          <a:bodyPr/>
          <a:lstStyle/>
          <a:p>
            <a:r>
              <a:rPr lang="id-ID" sz="3800"/>
              <a:t>Rincian Pembiayaan</a:t>
            </a:r>
            <a:endParaRPr lang="en-US" sz="3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000" y="1255367"/>
            <a:ext cx="4729600" cy="51133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5367"/>
            <a:ext cx="5442623" cy="1937776"/>
          </a:xfrm>
          <a:prstGeom prst="rect">
            <a:avLst/>
          </a:prstGeom>
        </p:spPr>
      </p:pic>
    </p:spTree>
    <p:extLst>
      <p:ext uri="{BB962C8B-B14F-4D97-AF65-F5344CB8AC3E}">
        <p14:creationId xmlns:p14="http://schemas.microsoft.com/office/powerpoint/2010/main" val="1069433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15" name="Google Shape;752;p44">
            <a:extLst>
              <a:ext uri="{FF2B5EF4-FFF2-40B4-BE49-F238E27FC236}">
                <a16:creationId xmlns:a16="http://schemas.microsoft.com/office/drawing/2014/main" id="{07048D12-F4BE-4136-B7C6-CF0BBB620413}"/>
              </a:ext>
            </a:extLst>
          </p:cNvPr>
          <p:cNvGrpSpPr/>
          <p:nvPr/>
        </p:nvGrpSpPr>
        <p:grpSpPr>
          <a:xfrm>
            <a:off x="5199746" y="6034833"/>
            <a:ext cx="926731" cy="1011249"/>
            <a:chOff x="5316699" y="4268950"/>
            <a:chExt cx="926731" cy="1011249"/>
          </a:xfrm>
        </p:grpSpPr>
        <p:sp>
          <p:nvSpPr>
            <p:cNvPr id="16" name="Google Shape;753;p44">
              <a:extLst>
                <a:ext uri="{FF2B5EF4-FFF2-40B4-BE49-F238E27FC236}">
                  <a16:creationId xmlns:a16="http://schemas.microsoft.com/office/drawing/2014/main" id="{69FB203D-EA24-498B-9994-3DB28DF13FA3}"/>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754;p44">
              <a:extLst>
                <a:ext uri="{FF2B5EF4-FFF2-40B4-BE49-F238E27FC236}">
                  <a16:creationId xmlns:a16="http://schemas.microsoft.com/office/drawing/2014/main" id="{28DB3D1A-D945-4DEA-953C-DBEA59FCF0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755;p44">
              <a:extLst>
                <a:ext uri="{FF2B5EF4-FFF2-40B4-BE49-F238E27FC236}">
                  <a16:creationId xmlns:a16="http://schemas.microsoft.com/office/drawing/2014/main" id="{521A73B8-99D8-401E-B75B-8261BDC272FA}"/>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756;p44">
              <a:extLst>
                <a:ext uri="{FF2B5EF4-FFF2-40B4-BE49-F238E27FC236}">
                  <a16:creationId xmlns:a16="http://schemas.microsoft.com/office/drawing/2014/main" id="{4BFB8198-4B65-4D79-AFED-2ACC6CECE13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757;p44">
              <a:extLst>
                <a:ext uri="{FF2B5EF4-FFF2-40B4-BE49-F238E27FC236}">
                  <a16:creationId xmlns:a16="http://schemas.microsoft.com/office/drawing/2014/main" id="{E60532CC-6FF3-4936-BF2B-608BD1825408}"/>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758;p44">
              <a:extLst>
                <a:ext uri="{FF2B5EF4-FFF2-40B4-BE49-F238E27FC236}">
                  <a16:creationId xmlns:a16="http://schemas.microsoft.com/office/drawing/2014/main" id="{E405B7BA-49A2-48E7-8F90-D26E54E5A325}"/>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 name="Google Shape;759;p44">
            <a:extLst>
              <a:ext uri="{FF2B5EF4-FFF2-40B4-BE49-F238E27FC236}">
                <a16:creationId xmlns:a16="http://schemas.microsoft.com/office/drawing/2014/main" id="{2610226C-499A-4903-9E36-3CCC54A05D8E}"/>
              </a:ext>
            </a:extLst>
          </p:cNvPr>
          <p:cNvGrpSpPr/>
          <p:nvPr/>
        </p:nvGrpSpPr>
        <p:grpSpPr>
          <a:xfrm>
            <a:off x="440692" y="3429000"/>
            <a:ext cx="719514" cy="785033"/>
            <a:chOff x="5316699" y="4268950"/>
            <a:chExt cx="926731" cy="1011249"/>
          </a:xfrm>
        </p:grpSpPr>
        <p:sp>
          <p:nvSpPr>
            <p:cNvPr id="24" name="Google Shape;760;p44">
              <a:extLst>
                <a:ext uri="{FF2B5EF4-FFF2-40B4-BE49-F238E27FC236}">
                  <a16:creationId xmlns:a16="http://schemas.microsoft.com/office/drawing/2014/main" id="{11D32C86-2D53-435B-B383-1744ED1551D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761;p44">
              <a:extLst>
                <a:ext uri="{FF2B5EF4-FFF2-40B4-BE49-F238E27FC236}">
                  <a16:creationId xmlns:a16="http://schemas.microsoft.com/office/drawing/2014/main" id="{B74311F2-F55A-4446-BC7C-DFBE486E351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762;p44">
              <a:extLst>
                <a:ext uri="{FF2B5EF4-FFF2-40B4-BE49-F238E27FC236}">
                  <a16:creationId xmlns:a16="http://schemas.microsoft.com/office/drawing/2014/main" id="{082687E6-B611-474D-89F2-C18F79E2DCE2}"/>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763;p44">
              <a:extLst>
                <a:ext uri="{FF2B5EF4-FFF2-40B4-BE49-F238E27FC236}">
                  <a16:creationId xmlns:a16="http://schemas.microsoft.com/office/drawing/2014/main" id="{023FF236-528D-4FC7-94D6-6C063D051772}"/>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764;p44">
              <a:extLst>
                <a:ext uri="{FF2B5EF4-FFF2-40B4-BE49-F238E27FC236}">
                  <a16:creationId xmlns:a16="http://schemas.microsoft.com/office/drawing/2014/main" id="{0E573905-6EE6-4326-839D-897E4B47754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765;p44">
              <a:extLst>
                <a:ext uri="{FF2B5EF4-FFF2-40B4-BE49-F238E27FC236}">
                  <a16:creationId xmlns:a16="http://schemas.microsoft.com/office/drawing/2014/main" id="{C3FC3903-19C3-453F-B2C2-C7E12E98BF92}"/>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 name="Google Shape;745;p44">
            <a:extLst>
              <a:ext uri="{FF2B5EF4-FFF2-40B4-BE49-F238E27FC236}">
                <a16:creationId xmlns:a16="http://schemas.microsoft.com/office/drawing/2014/main" id="{C92D4B09-FEB1-471B-A281-2F60971F6002}"/>
              </a:ext>
            </a:extLst>
          </p:cNvPr>
          <p:cNvGrpSpPr/>
          <p:nvPr/>
        </p:nvGrpSpPr>
        <p:grpSpPr>
          <a:xfrm>
            <a:off x="489704" y="5276122"/>
            <a:ext cx="521963" cy="758711"/>
            <a:chOff x="2446425" y="1033300"/>
            <a:chExt cx="1176650" cy="1710350"/>
          </a:xfrm>
        </p:grpSpPr>
        <p:sp>
          <p:nvSpPr>
            <p:cNvPr id="31" name="Google Shape;746;p44">
              <a:extLst>
                <a:ext uri="{FF2B5EF4-FFF2-40B4-BE49-F238E27FC236}">
                  <a16:creationId xmlns:a16="http://schemas.microsoft.com/office/drawing/2014/main" id="{99789327-9A43-4B28-AE20-2D2D6425FEB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747;p44">
              <a:extLst>
                <a:ext uri="{FF2B5EF4-FFF2-40B4-BE49-F238E27FC236}">
                  <a16:creationId xmlns:a16="http://schemas.microsoft.com/office/drawing/2014/main" id="{4B3C84EB-BDB7-4E2E-9DEC-B20E79DEC97C}"/>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748;p44">
              <a:extLst>
                <a:ext uri="{FF2B5EF4-FFF2-40B4-BE49-F238E27FC236}">
                  <a16:creationId xmlns:a16="http://schemas.microsoft.com/office/drawing/2014/main" id="{726537D8-8D48-47F8-9FA9-430EB45BF9F9}"/>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749;p44">
              <a:extLst>
                <a:ext uri="{FF2B5EF4-FFF2-40B4-BE49-F238E27FC236}">
                  <a16:creationId xmlns:a16="http://schemas.microsoft.com/office/drawing/2014/main" id="{3DB971E3-D04E-4A36-ACE3-6B6ED33E0538}"/>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750;p44">
              <a:extLst>
                <a:ext uri="{FF2B5EF4-FFF2-40B4-BE49-F238E27FC236}">
                  <a16:creationId xmlns:a16="http://schemas.microsoft.com/office/drawing/2014/main" id="{01C45F4D-74B0-473B-BFD5-BC2FB77FD880}"/>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751;p44">
              <a:extLst>
                <a:ext uri="{FF2B5EF4-FFF2-40B4-BE49-F238E27FC236}">
                  <a16:creationId xmlns:a16="http://schemas.microsoft.com/office/drawing/2014/main" id="{39486697-D3DB-4CD8-B559-D99A457931A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7" name="Google Shape;780;p44">
            <a:extLst>
              <a:ext uri="{FF2B5EF4-FFF2-40B4-BE49-F238E27FC236}">
                <a16:creationId xmlns:a16="http://schemas.microsoft.com/office/drawing/2014/main" id="{C51CAEC0-6FD4-4DEA-AFEC-A99D7554D9BB}"/>
              </a:ext>
            </a:extLst>
          </p:cNvPr>
          <p:cNvGrpSpPr/>
          <p:nvPr/>
        </p:nvGrpSpPr>
        <p:grpSpPr>
          <a:xfrm>
            <a:off x="11043127" y="727547"/>
            <a:ext cx="719514" cy="785033"/>
            <a:chOff x="5316699" y="4268950"/>
            <a:chExt cx="926731" cy="1011249"/>
          </a:xfrm>
        </p:grpSpPr>
        <p:sp>
          <p:nvSpPr>
            <p:cNvPr id="38" name="Google Shape;781;p44">
              <a:extLst>
                <a:ext uri="{FF2B5EF4-FFF2-40B4-BE49-F238E27FC236}">
                  <a16:creationId xmlns:a16="http://schemas.microsoft.com/office/drawing/2014/main" id="{47B6CD50-26CC-4EDC-B7F6-BE231451C8EE}"/>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782;p44">
              <a:extLst>
                <a:ext uri="{FF2B5EF4-FFF2-40B4-BE49-F238E27FC236}">
                  <a16:creationId xmlns:a16="http://schemas.microsoft.com/office/drawing/2014/main" id="{1A57C2EB-09D3-4891-81AF-FE6F74DCBA79}"/>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783;p44">
              <a:extLst>
                <a:ext uri="{FF2B5EF4-FFF2-40B4-BE49-F238E27FC236}">
                  <a16:creationId xmlns:a16="http://schemas.microsoft.com/office/drawing/2014/main" id="{3CE82134-C7D0-4C83-9E00-6217585EB71E}"/>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784;p44">
              <a:extLst>
                <a:ext uri="{FF2B5EF4-FFF2-40B4-BE49-F238E27FC236}">
                  <a16:creationId xmlns:a16="http://schemas.microsoft.com/office/drawing/2014/main" id="{4C0630F8-E6C4-43DD-ACFC-183BD8D37855}"/>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785;p44">
              <a:extLst>
                <a:ext uri="{FF2B5EF4-FFF2-40B4-BE49-F238E27FC236}">
                  <a16:creationId xmlns:a16="http://schemas.microsoft.com/office/drawing/2014/main" id="{DA86790C-D159-47C9-B1A1-6956C9839F67}"/>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786;p44">
              <a:extLst>
                <a:ext uri="{FF2B5EF4-FFF2-40B4-BE49-F238E27FC236}">
                  <a16:creationId xmlns:a16="http://schemas.microsoft.com/office/drawing/2014/main" id="{F3087856-3642-4230-A692-620A8C317144}"/>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4" name="Google Shape;766;p44">
            <a:extLst>
              <a:ext uri="{FF2B5EF4-FFF2-40B4-BE49-F238E27FC236}">
                <a16:creationId xmlns:a16="http://schemas.microsoft.com/office/drawing/2014/main" id="{7978CE98-BFBA-463D-8533-6BAD52AE8CD1}"/>
              </a:ext>
            </a:extLst>
          </p:cNvPr>
          <p:cNvGrpSpPr/>
          <p:nvPr/>
        </p:nvGrpSpPr>
        <p:grpSpPr>
          <a:xfrm flipH="1">
            <a:off x="10941974" y="3429000"/>
            <a:ext cx="876317" cy="956036"/>
            <a:chOff x="5316699" y="4268950"/>
            <a:chExt cx="926731" cy="1011249"/>
          </a:xfrm>
        </p:grpSpPr>
        <p:sp>
          <p:nvSpPr>
            <p:cNvPr id="45" name="Google Shape;767;p44">
              <a:extLst>
                <a:ext uri="{FF2B5EF4-FFF2-40B4-BE49-F238E27FC236}">
                  <a16:creationId xmlns:a16="http://schemas.microsoft.com/office/drawing/2014/main" id="{959578C1-3003-4EB1-B1F0-2464CFE88588}"/>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768;p44">
              <a:extLst>
                <a:ext uri="{FF2B5EF4-FFF2-40B4-BE49-F238E27FC236}">
                  <a16:creationId xmlns:a16="http://schemas.microsoft.com/office/drawing/2014/main" id="{0DA45C02-5869-4839-87E4-D6059E625C6F}"/>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769;p44">
              <a:extLst>
                <a:ext uri="{FF2B5EF4-FFF2-40B4-BE49-F238E27FC236}">
                  <a16:creationId xmlns:a16="http://schemas.microsoft.com/office/drawing/2014/main" id="{38AD3A56-B817-452C-B700-BD79421DCEDF}"/>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770;p44">
              <a:extLst>
                <a:ext uri="{FF2B5EF4-FFF2-40B4-BE49-F238E27FC236}">
                  <a16:creationId xmlns:a16="http://schemas.microsoft.com/office/drawing/2014/main" id="{3968950A-FAC4-47F7-89D8-BAC85675034A}"/>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771;p44">
              <a:extLst>
                <a:ext uri="{FF2B5EF4-FFF2-40B4-BE49-F238E27FC236}">
                  <a16:creationId xmlns:a16="http://schemas.microsoft.com/office/drawing/2014/main" id="{447D411E-BD8C-444E-B243-8FAB0C724F1F}"/>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772;p44">
              <a:extLst>
                <a:ext uri="{FF2B5EF4-FFF2-40B4-BE49-F238E27FC236}">
                  <a16:creationId xmlns:a16="http://schemas.microsoft.com/office/drawing/2014/main" id="{4F39DCC1-24B6-48D5-8255-CA3CF674E163}"/>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1" name="Google Shape;787;p44">
            <a:extLst>
              <a:ext uri="{FF2B5EF4-FFF2-40B4-BE49-F238E27FC236}">
                <a16:creationId xmlns:a16="http://schemas.microsoft.com/office/drawing/2014/main" id="{2EC2FC9D-1009-469A-8A37-6EC5634E549A}"/>
              </a:ext>
            </a:extLst>
          </p:cNvPr>
          <p:cNvGrpSpPr/>
          <p:nvPr/>
        </p:nvGrpSpPr>
        <p:grpSpPr>
          <a:xfrm flipH="1">
            <a:off x="11084961" y="5469338"/>
            <a:ext cx="521963" cy="758711"/>
            <a:chOff x="2446425" y="1033300"/>
            <a:chExt cx="1176650" cy="1710350"/>
          </a:xfrm>
        </p:grpSpPr>
        <p:sp>
          <p:nvSpPr>
            <p:cNvPr id="52" name="Google Shape;788;p44">
              <a:extLst>
                <a:ext uri="{FF2B5EF4-FFF2-40B4-BE49-F238E27FC236}">
                  <a16:creationId xmlns:a16="http://schemas.microsoft.com/office/drawing/2014/main" id="{464E463C-CF12-440E-B2DB-8D3AE65C8C16}"/>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789;p44">
              <a:extLst>
                <a:ext uri="{FF2B5EF4-FFF2-40B4-BE49-F238E27FC236}">
                  <a16:creationId xmlns:a16="http://schemas.microsoft.com/office/drawing/2014/main" id="{FBCE7AE9-8294-45C5-83AB-739B96C5A731}"/>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90;p44">
              <a:extLst>
                <a:ext uri="{FF2B5EF4-FFF2-40B4-BE49-F238E27FC236}">
                  <a16:creationId xmlns:a16="http://schemas.microsoft.com/office/drawing/2014/main" id="{D388B51F-CC91-4616-96C2-D2657686C16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791;p44">
              <a:extLst>
                <a:ext uri="{FF2B5EF4-FFF2-40B4-BE49-F238E27FC236}">
                  <a16:creationId xmlns:a16="http://schemas.microsoft.com/office/drawing/2014/main" id="{4048840B-365A-4926-9BC8-BC9C292CC50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792;p44">
              <a:extLst>
                <a:ext uri="{FF2B5EF4-FFF2-40B4-BE49-F238E27FC236}">
                  <a16:creationId xmlns:a16="http://schemas.microsoft.com/office/drawing/2014/main" id="{27B5A586-6D94-4806-92D9-047E8055A245}"/>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793;p44">
              <a:extLst>
                <a:ext uri="{FF2B5EF4-FFF2-40B4-BE49-F238E27FC236}">
                  <a16:creationId xmlns:a16="http://schemas.microsoft.com/office/drawing/2014/main" id="{7EEA5696-26AB-4596-9ADF-E4C689BA3E9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845;p48">
            <a:extLst>
              <a:ext uri="{FF2B5EF4-FFF2-40B4-BE49-F238E27FC236}">
                <a16:creationId xmlns:a16="http://schemas.microsoft.com/office/drawing/2014/main" id="{D19DA0EA-1CDF-4C9D-8DDE-1B43AB7BB154}"/>
              </a:ext>
            </a:extLst>
          </p:cNvPr>
          <p:cNvGrpSpPr/>
          <p:nvPr/>
        </p:nvGrpSpPr>
        <p:grpSpPr>
          <a:xfrm flipH="1">
            <a:off x="208495" y="622002"/>
            <a:ext cx="1001333" cy="1092353"/>
            <a:chOff x="5316699" y="4268950"/>
            <a:chExt cx="926731" cy="1011249"/>
          </a:xfrm>
        </p:grpSpPr>
        <p:sp>
          <p:nvSpPr>
            <p:cNvPr id="59" name="Google Shape;846;p48">
              <a:extLst>
                <a:ext uri="{FF2B5EF4-FFF2-40B4-BE49-F238E27FC236}">
                  <a16:creationId xmlns:a16="http://schemas.microsoft.com/office/drawing/2014/main" id="{D27F8E15-B9EA-4AE3-A23A-91B7AA64BC3B}"/>
                </a:ext>
              </a:extLst>
            </p:cNvPr>
            <p:cNvSpPr/>
            <p:nvPr/>
          </p:nvSpPr>
          <p:spPr>
            <a:xfrm>
              <a:off x="5434502" y="4414627"/>
              <a:ext cx="785109" cy="843927"/>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847;p48">
              <a:extLst>
                <a:ext uri="{FF2B5EF4-FFF2-40B4-BE49-F238E27FC236}">
                  <a16:creationId xmlns:a16="http://schemas.microsoft.com/office/drawing/2014/main" id="{A898F04B-9A14-447C-B1E5-363ECC982267}"/>
                </a:ext>
              </a:extLst>
            </p:cNvPr>
            <p:cNvSpPr/>
            <p:nvPr/>
          </p:nvSpPr>
          <p:spPr>
            <a:xfrm>
              <a:off x="5427730" y="4392911"/>
              <a:ext cx="815700" cy="887288"/>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848;p48">
              <a:extLst>
                <a:ext uri="{FF2B5EF4-FFF2-40B4-BE49-F238E27FC236}">
                  <a16:creationId xmlns:a16="http://schemas.microsoft.com/office/drawing/2014/main" id="{061037FA-DFC8-49DD-931E-8D8739294F03}"/>
                </a:ext>
              </a:extLst>
            </p:cNvPr>
            <p:cNvSpPr/>
            <p:nvPr/>
          </p:nvSpPr>
          <p:spPr>
            <a:xfrm>
              <a:off x="5341187" y="4290724"/>
              <a:ext cx="731078" cy="616551"/>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849;p48">
              <a:extLst>
                <a:ext uri="{FF2B5EF4-FFF2-40B4-BE49-F238E27FC236}">
                  <a16:creationId xmlns:a16="http://schemas.microsoft.com/office/drawing/2014/main" id="{C7424C82-12FF-4D26-A2F4-B79A61E04B57}"/>
                </a:ext>
              </a:extLst>
            </p:cNvPr>
            <p:cNvSpPr/>
            <p:nvPr/>
          </p:nvSpPr>
          <p:spPr>
            <a:xfrm>
              <a:off x="5316699" y="4268950"/>
              <a:ext cx="735413" cy="660073"/>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850;p48">
              <a:extLst>
                <a:ext uri="{FF2B5EF4-FFF2-40B4-BE49-F238E27FC236}">
                  <a16:creationId xmlns:a16="http://schemas.microsoft.com/office/drawing/2014/main" id="{DF96625B-848F-451C-B207-993A584234FA}"/>
                </a:ext>
              </a:extLst>
            </p:cNvPr>
            <p:cNvSpPr/>
            <p:nvPr/>
          </p:nvSpPr>
          <p:spPr>
            <a:xfrm>
              <a:off x="5535974" y="4347889"/>
              <a:ext cx="429575" cy="310830"/>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851;p48">
              <a:extLst>
                <a:ext uri="{FF2B5EF4-FFF2-40B4-BE49-F238E27FC236}">
                  <a16:creationId xmlns:a16="http://schemas.microsoft.com/office/drawing/2014/main" id="{2F483B9B-7439-49C4-BD18-A11CC54A6406}"/>
                </a:ext>
              </a:extLst>
            </p:cNvPr>
            <p:cNvSpPr/>
            <p:nvPr/>
          </p:nvSpPr>
          <p:spPr>
            <a:xfrm>
              <a:off x="5525904" y="4326873"/>
              <a:ext cx="462764" cy="353651"/>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66" name="Picture 65">
            <a:extLst>
              <a:ext uri="{FF2B5EF4-FFF2-40B4-BE49-F238E27FC236}">
                <a16:creationId xmlns:a16="http://schemas.microsoft.com/office/drawing/2014/main" id="{A70E2BD2-C484-42C0-92D3-A40A04FC02A2}"/>
              </a:ext>
            </a:extLst>
          </p:cNvPr>
          <p:cNvPicPr>
            <a:picLocks noChangeAspect="1"/>
          </p:cNvPicPr>
          <p:nvPr/>
        </p:nvPicPr>
        <p:blipFill rotWithShape="1">
          <a:blip r:embed="rId3"/>
          <a:srcRect t="9926" r="1417"/>
          <a:stretch/>
        </p:blipFill>
        <p:spPr>
          <a:xfrm>
            <a:off x="1546372" y="952136"/>
            <a:ext cx="9048076" cy="4650237"/>
          </a:xfrm>
          <a:prstGeom prst="rect">
            <a:avLst/>
          </a:prstGeom>
        </p:spPr>
      </p:pic>
    </p:spTree>
    <p:extLst>
      <p:ext uri="{BB962C8B-B14F-4D97-AF65-F5344CB8AC3E}">
        <p14:creationId xmlns:p14="http://schemas.microsoft.com/office/powerpoint/2010/main" val="1125052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D37FC8F-2E5B-4B69-9ED2-5BDF8F269BFC}"/>
              </a:ext>
            </a:extLst>
          </p:cNvPr>
          <p:cNvGrpSpPr/>
          <p:nvPr/>
        </p:nvGrpSpPr>
        <p:grpSpPr>
          <a:xfrm>
            <a:off x="386242" y="437887"/>
            <a:ext cx="11460319" cy="5960335"/>
            <a:chOff x="289681" y="328415"/>
            <a:chExt cx="8595239" cy="4470251"/>
          </a:xfrm>
        </p:grpSpPr>
        <p:pic>
          <p:nvPicPr>
            <p:cNvPr id="16" name="Picture 15">
              <a:extLst>
                <a:ext uri="{FF2B5EF4-FFF2-40B4-BE49-F238E27FC236}">
                  <a16:creationId xmlns:a16="http://schemas.microsoft.com/office/drawing/2014/main" id="{5154A85A-4E70-4BA0-B324-920E058939E9}"/>
                </a:ext>
              </a:extLst>
            </p:cNvPr>
            <p:cNvPicPr>
              <a:picLocks noChangeAspect="1"/>
            </p:cNvPicPr>
            <p:nvPr/>
          </p:nvPicPr>
          <p:blipFill rotWithShape="1">
            <a:blip r:embed="rId2"/>
            <a:srcRect t="10222"/>
            <a:stretch/>
          </p:blipFill>
          <p:spPr>
            <a:xfrm>
              <a:off x="289682" y="328415"/>
              <a:ext cx="4282318" cy="2162570"/>
            </a:xfrm>
            <a:prstGeom prst="rect">
              <a:avLst/>
            </a:prstGeom>
          </p:spPr>
        </p:pic>
        <p:pic>
          <p:nvPicPr>
            <p:cNvPr id="18" name="Picture 17">
              <a:extLst>
                <a:ext uri="{FF2B5EF4-FFF2-40B4-BE49-F238E27FC236}">
                  <a16:creationId xmlns:a16="http://schemas.microsoft.com/office/drawing/2014/main" id="{38F243A8-4955-46FE-9C0E-AEFF071C88CA}"/>
                </a:ext>
              </a:extLst>
            </p:cNvPr>
            <p:cNvPicPr>
              <a:picLocks noChangeAspect="1"/>
            </p:cNvPicPr>
            <p:nvPr/>
          </p:nvPicPr>
          <p:blipFill rotWithShape="1">
            <a:blip r:embed="rId3"/>
            <a:srcRect t="10370" r="1583"/>
            <a:stretch/>
          </p:blipFill>
          <p:spPr>
            <a:xfrm>
              <a:off x="4663440" y="328415"/>
              <a:ext cx="4221480" cy="2162570"/>
            </a:xfrm>
            <a:prstGeom prst="rect">
              <a:avLst/>
            </a:prstGeom>
          </p:spPr>
        </p:pic>
        <p:pic>
          <p:nvPicPr>
            <p:cNvPr id="20" name="Picture 19">
              <a:extLst>
                <a:ext uri="{FF2B5EF4-FFF2-40B4-BE49-F238E27FC236}">
                  <a16:creationId xmlns:a16="http://schemas.microsoft.com/office/drawing/2014/main" id="{6F5F67CE-7E08-4EB8-9087-88E4D802B84D}"/>
                </a:ext>
              </a:extLst>
            </p:cNvPr>
            <p:cNvPicPr>
              <a:picLocks noChangeAspect="1"/>
            </p:cNvPicPr>
            <p:nvPr/>
          </p:nvPicPr>
          <p:blipFill rotWithShape="1">
            <a:blip r:embed="rId4"/>
            <a:srcRect t="10222" r="1834"/>
            <a:stretch/>
          </p:blipFill>
          <p:spPr>
            <a:xfrm>
              <a:off x="289681" y="2586990"/>
              <a:ext cx="4282318" cy="2202958"/>
            </a:xfrm>
            <a:prstGeom prst="rect">
              <a:avLst/>
            </a:prstGeom>
          </p:spPr>
        </p:pic>
        <p:pic>
          <p:nvPicPr>
            <p:cNvPr id="22" name="Picture 21">
              <a:extLst>
                <a:ext uri="{FF2B5EF4-FFF2-40B4-BE49-F238E27FC236}">
                  <a16:creationId xmlns:a16="http://schemas.microsoft.com/office/drawing/2014/main" id="{AAC695D9-C18F-4B6F-8E3D-31540C45A98B}"/>
                </a:ext>
              </a:extLst>
            </p:cNvPr>
            <p:cNvPicPr>
              <a:picLocks noChangeAspect="1"/>
            </p:cNvPicPr>
            <p:nvPr/>
          </p:nvPicPr>
          <p:blipFill rotWithShape="1">
            <a:blip r:embed="rId5"/>
            <a:srcRect t="9392" r="2500"/>
            <a:stretch/>
          </p:blipFill>
          <p:spPr>
            <a:xfrm>
              <a:off x="4659952" y="2591943"/>
              <a:ext cx="4221480" cy="2206723"/>
            </a:xfrm>
            <a:prstGeom prst="rect">
              <a:avLst/>
            </a:prstGeom>
          </p:spPr>
        </p:pic>
      </p:grpSp>
    </p:spTree>
    <p:extLst>
      <p:ext uri="{BB962C8B-B14F-4D97-AF65-F5344CB8AC3E}">
        <p14:creationId xmlns:p14="http://schemas.microsoft.com/office/powerpoint/2010/main" val="134560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76A2-C589-4A98-8968-02190F8859C1}"/>
              </a:ext>
            </a:extLst>
          </p:cNvPr>
          <p:cNvSpPr>
            <a:spLocks noGrp="1"/>
          </p:cNvSpPr>
          <p:nvPr>
            <p:ph type="title"/>
          </p:nvPr>
        </p:nvSpPr>
        <p:spPr>
          <a:xfrm>
            <a:off x="1724761" y="3141096"/>
            <a:ext cx="9028369" cy="2286000"/>
          </a:xfrm>
        </p:spPr>
        <p:txBody>
          <a:bodyPr/>
          <a:lstStyle/>
          <a:p>
            <a:r>
              <a:rPr lang="en-US" sz="8800"/>
              <a:t>5. PAPARAN HASIL BACK-END</a:t>
            </a:r>
            <a:endParaRPr lang="en-ID" sz="8800"/>
          </a:p>
        </p:txBody>
      </p:sp>
      <p:grpSp>
        <p:nvGrpSpPr>
          <p:cNvPr id="13" name="Google Shape;249;p33">
            <a:extLst>
              <a:ext uri="{FF2B5EF4-FFF2-40B4-BE49-F238E27FC236}">
                <a16:creationId xmlns:a16="http://schemas.microsoft.com/office/drawing/2014/main" id="{B63B88E8-25EB-44AF-A403-5DE02130A5C5}"/>
              </a:ext>
            </a:extLst>
          </p:cNvPr>
          <p:cNvGrpSpPr/>
          <p:nvPr/>
        </p:nvGrpSpPr>
        <p:grpSpPr>
          <a:xfrm>
            <a:off x="5064584" y="766835"/>
            <a:ext cx="2062831" cy="2062796"/>
            <a:chOff x="5686721" y="1540347"/>
            <a:chExt cx="2062831" cy="2062796"/>
          </a:xfrm>
        </p:grpSpPr>
        <p:sp>
          <p:nvSpPr>
            <p:cNvPr id="14" name="Google Shape;250;p33">
              <a:extLst>
                <a:ext uri="{FF2B5EF4-FFF2-40B4-BE49-F238E27FC236}">
                  <a16:creationId xmlns:a16="http://schemas.microsoft.com/office/drawing/2014/main" id="{C61A0725-F363-4636-A38C-8CA88C1B7659}"/>
                </a:ext>
              </a:extLst>
            </p:cNvPr>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33">
              <a:extLst>
                <a:ext uri="{FF2B5EF4-FFF2-40B4-BE49-F238E27FC236}">
                  <a16:creationId xmlns:a16="http://schemas.microsoft.com/office/drawing/2014/main" id="{A5BB4261-B7F1-4FB0-895C-A1AC96ED7B62}"/>
                </a:ext>
              </a:extLst>
            </p:cNvPr>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33">
              <a:extLst>
                <a:ext uri="{FF2B5EF4-FFF2-40B4-BE49-F238E27FC236}">
                  <a16:creationId xmlns:a16="http://schemas.microsoft.com/office/drawing/2014/main" id="{01B7F1DE-6E59-4839-82BB-27EC11BF529A}"/>
                </a:ext>
              </a:extLst>
            </p:cNvPr>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33">
              <a:extLst>
                <a:ext uri="{FF2B5EF4-FFF2-40B4-BE49-F238E27FC236}">
                  <a16:creationId xmlns:a16="http://schemas.microsoft.com/office/drawing/2014/main" id="{3315E84D-9773-4B74-8670-C6123ED4995F}"/>
                </a:ext>
              </a:extLst>
            </p:cNvPr>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33">
              <a:extLst>
                <a:ext uri="{FF2B5EF4-FFF2-40B4-BE49-F238E27FC236}">
                  <a16:creationId xmlns:a16="http://schemas.microsoft.com/office/drawing/2014/main" id="{8A7DB5C0-1E04-4BB7-8DF4-0B221BCF51E1}"/>
                </a:ext>
              </a:extLst>
            </p:cNvPr>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33">
              <a:extLst>
                <a:ext uri="{FF2B5EF4-FFF2-40B4-BE49-F238E27FC236}">
                  <a16:creationId xmlns:a16="http://schemas.microsoft.com/office/drawing/2014/main" id="{F0CFD361-A72B-4A7A-B0D0-6B4C07F1C301}"/>
                </a:ext>
              </a:extLst>
            </p:cNvPr>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33">
              <a:extLst>
                <a:ext uri="{FF2B5EF4-FFF2-40B4-BE49-F238E27FC236}">
                  <a16:creationId xmlns:a16="http://schemas.microsoft.com/office/drawing/2014/main" id="{E02EDF24-9BDD-4E5B-8DE9-60E7B0B9FF49}"/>
                </a:ext>
              </a:extLst>
            </p:cNvPr>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33">
              <a:extLst>
                <a:ext uri="{FF2B5EF4-FFF2-40B4-BE49-F238E27FC236}">
                  <a16:creationId xmlns:a16="http://schemas.microsoft.com/office/drawing/2014/main" id="{B3F49CB9-9812-451A-9BF0-6F682B80904D}"/>
                </a:ext>
              </a:extLst>
            </p:cNvPr>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33">
              <a:extLst>
                <a:ext uri="{FF2B5EF4-FFF2-40B4-BE49-F238E27FC236}">
                  <a16:creationId xmlns:a16="http://schemas.microsoft.com/office/drawing/2014/main" id="{05E51BDE-44C8-4D63-B9F0-D89FC042A34F}"/>
                </a:ext>
              </a:extLst>
            </p:cNvPr>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60;p33">
            <a:extLst>
              <a:ext uri="{FF2B5EF4-FFF2-40B4-BE49-F238E27FC236}">
                <a16:creationId xmlns:a16="http://schemas.microsoft.com/office/drawing/2014/main" id="{070604B5-4396-4453-84C1-E1705A36006C}"/>
              </a:ext>
            </a:extLst>
          </p:cNvPr>
          <p:cNvSpPr/>
          <p:nvPr/>
        </p:nvSpPr>
        <p:spPr>
          <a:xfrm>
            <a:off x="5324254" y="1023011"/>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p33">
            <a:extLst>
              <a:ext uri="{FF2B5EF4-FFF2-40B4-BE49-F238E27FC236}">
                <a16:creationId xmlns:a16="http://schemas.microsoft.com/office/drawing/2014/main" id="{DD214740-4E0B-4425-A9C9-2782A452C375}"/>
              </a:ext>
            </a:extLst>
          </p:cNvPr>
          <p:cNvSpPr/>
          <p:nvPr/>
        </p:nvSpPr>
        <p:spPr>
          <a:xfrm>
            <a:off x="5605788" y="1334476"/>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33">
            <a:extLst>
              <a:ext uri="{FF2B5EF4-FFF2-40B4-BE49-F238E27FC236}">
                <a16:creationId xmlns:a16="http://schemas.microsoft.com/office/drawing/2014/main" id="{969BDD18-5A47-4266-A74B-08008554956A}"/>
              </a:ext>
            </a:extLst>
          </p:cNvPr>
          <p:cNvSpPr/>
          <p:nvPr/>
        </p:nvSpPr>
        <p:spPr>
          <a:xfrm>
            <a:off x="5761725" y="1741235"/>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3">
            <a:extLst>
              <a:ext uri="{FF2B5EF4-FFF2-40B4-BE49-F238E27FC236}">
                <a16:creationId xmlns:a16="http://schemas.microsoft.com/office/drawing/2014/main" id="{D4C34D5B-4898-4FFE-AF78-3259DA9748DE}"/>
              </a:ext>
            </a:extLst>
          </p:cNvPr>
          <p:cNvSpPr/>
          <p:nvPr/>
        </p:nvSpPr>
        <p:spPr>
          <a:xfrm>
            <a:off x="5739930" y="2004433"/>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BE69-75E6-420A-B299-2232C71E66FF}"/>
              </a:ext>
            </a:extLst>
          </p:cNvPr>
          <p:cNvSpPr>
            <a:spLocks noGrp="1"/>
          </p:cNvSpPr>
          <p:nvPr>
            <p:ph type="title"/>
          </p:nvPr>
        </p:nvSpPr>
        <p:spPr/>
        <p:txBody>
          <a:bodyPr/>
          <a:lstStyle/>
          <a:p>
            <a:r>
              <a:rPr lang="en-US"/>
              <a:t>SUSUNAN ANGGOTA Back end</a:t>
            </a:r>
            <a:endParaRPr lang="en-ID"/>
          </a:p>
        </p:txBody>
      </p:sp>
      <p:graphicFrame>
        <p:nvGraphicFramePr>
          <p:cNvPr id="7" name="Table 7">
            <a:extLst>
              <a:ext uri="{FF2B5EF4-FFF2-40B4-BE49-F238E27FC236}">
                <a16:creationId xmlns:a16="http://schemas.microsoft.com/office/drawing/2014/main" id="{10BC38BC-D400-456A-86DF-89FEF1B70DB3}"/>
              </a:ext>
            </a:extLst>
          </p:cNvPr>
          <p:cNvGraphicFramePr>
            <a:graphicFrameLocks noGrp="1"/>
          </p:cNvGraphicFramePr>
          <p:nvPr/>
        </p:nvGraphicFramePr>
        <p:xfrm>
          <a:off x="2032000" y="1872191"/>
          <a:ext cx="8127999" cy="3764280"/>
        </p:xfrm>
        <a:graphic>
          <a:graphicData uri="http://schemas.openxmlformats.org/drawingml/2006/table">
            <a:tbl>
              <a:tblPr firstRow="1" bandRow="1">
                <a:tableStyleId>{5C22544A-7EE6-4342-B048-85BDC9FD1C3A}</a:tableStyleId>
              </a:tblPr>
              <a:tblGrid>
                <a:gridCol w="1635125">
                  <a:extLst>
                    <a:ext uri="{9D8B030D-6E8A-4147-A177-3AD203B41FA5}">
                      <a16:colId xmlns:a16="http://schemas.microsoft.com/office/drawing/2014/main" val="4030541614"/>
                    </a:ext>
                  </a:extLst>
                </a:gridCol>
                <a:gridCol w="3783541">
                  <a:extLst>
                    <a:ext uri="{9D8B030D-6E8A-4147-A177-3AD203B41FA5}">
                      <a16:colId xmlns:a16="http://schemas.microsoft.com/office/drawing/2014/main" val="8057332"/>
                    </a:ext>
                  </a:extLst>
                </a:gridCol>
                <a:gridCol w="2709333">
                  <a:extLst>
                    <a:ext uri="{9D8B030D-6E8A-4147-A177-3AD203B41FA5}">
                      <a16:colId xmlns:a16="http://schemas.microsoft.com/office/drawing/2014/main" val="122368746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JABATAN</a:t>
                      </a:r>
                    </a:p>
                  </a:txBody>
                  <a:tcPr>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NAMA</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NIM</a:t>
                      </a:r>
                    </a:p>
                  </a:txBody>
                  <a:tcPr>
                    <a:lnL w="28575" cap="flat" cmpd="sng" algn="ctr">
                      <a:solidFill>
                        <a:schemeClr val="bg1">
                          <a:lumMod val="50000"/>
                        </a:schemeClr>
                      </a:solidFill>
                      <a:prstDash val="solid"/>
                      <a:round/>
                      <a:headEnd type="none" w="med" len="med"/>
                      <a:tailEnd type="none" w="med" len="med"/>
                    </a:lnL>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7395351"/>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Ketua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MUHAMMAD IBNU ERVIKHAN</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A11.2019.11756</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68956379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DIANA AYU PRAMITASARI</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A11.2019.11781</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13961383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AGUS NOVIANTO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A11.2019.11802</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789775620"/>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ERSA NOVEMBRIYANTO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A11.2019.12129</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4076388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HARYNDA DWIHERNOWO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A11.2019.12130</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534044287"/>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ADNANDYO JOYO RAFIYANTO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A11.2019.12132</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000477375"/>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AMIRUL WILDAN</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A11.2019.12150</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845233281"/>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SADDAM RIZAL SUPRAPTO</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A11.2019.12151</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795878764"/>
                  </a:ext>
                </a:extLst>
              </a:tr>
              <a:tr h="370840">
                <a:tc>
                  <a:txBody>
                    <a:bodyPr/>
                    <a:lstStyle/>
                    <a:p>
                      <a:pPr algn="l">
                        <a:lnSpc>
                          <a:spcPct val="107000"/>
                        </a:lnSpc>
                        <a:spcAft>
                          <a:spcPts val="800"/>
                        </a:spcAft>
                      </a:pPr>
                      <a:r>
                        <a:rPr lang="en-ID" sz="1300" b="0">
                          <a:solidFill>
                            <a:schemeClr val="accent2"/>
                          </a:solidFill>
                          <a:effectLst/>
                          <a:latin typeface="Roboto Mono" panose="020B0604020202020204" charset="0"/>
                          <a:ea typeface="Roboto Mono" panose="020B0604020202020204" charset="0"/>
                          <a:cs typeface="Times New Roman" panose="02020603050405020304" pitchFamily="18" charset="0"/>
                        </a:rPr>
                        <a:t>Anggota</a:t>
                      </a:r>
                    </a:p>
                  </a:txBody>
                  <a:tcPr marL="68580" marR="68580" marT="0" marB="0"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DHANY SEPTIANDHIKA PRATAMA</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200" b="0">
                          <a:solidFill>
                            <a:schemeClr val="bg1"/>
                          </a:solidFill>
                          <a:effectLst/>
                          <a:latin typeface="Roboto Mono" panose="020B0604020202020204" charset="0"/>
                          <a:ea typeface="Roboto Mono" panose="020B0604020202020204" charset="0"/>
                          <a:cs typeface="Times New Roman" panose="02020603050405020304" pitchFamily="18" charset="0"/>
                        </a:rPr>
                        <a:t>A11.2019.11750</a:t>
                      </a:r>
                      <a:endParaRPr lang="en-ID" sz="1600" b="0">
                        <a:solidFill>
                          <a:schemeClr val="bg1"/>
                        </a:solidFill>
                        <a:effectLst/>
                        <a:latin typeface="Roboto Mono" panose="020B0604020202020204" charset="0"/>
                        <a:ea typeface="Roboto Mono" panose="020B0604020202020204" charset="0"/>
                        <a:cs typeface="Times New Roman" panose="02020603050405020304" pitchFamily="18" charset="0"/>
                      </a:endParaRP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78298920"/>
                  </a:ext>
                </a:extLst>
              </a:tr>
            </a:tbl>
          </a:graphicData>
        </a:graphic>
      </p:graphicFrame>
    </p:spTree>
    <p:extLst>
      <p:ext uri="{BB962C8B-B14F-4D97-AF65-F5344CB8AC3E}">
        <p14:creationId xmlns:p14="http://schemas.microsoft.com/office/powerpoint/2010/main" val="1964329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861771" y="171943"/>
            <a:ext cx="4298000" cy="807112"/>
          </a:xfrm>
          <a:prstGeom prst="rect">
            <a:avLst/>
          </a:prstGeom>
        </p:spPr>
        <p:txBody>
          <a:bodyPr spcFirstLastPara="1" wrap="square" lIns="121900" tIns="121900" rIns="121900" bIns="121900" anchor="ctr" anchorCtr="0">
            <a:noAutofit/>
          </a:bodyPr>
          <a:lstStyle/>
          <a:p>
            <a:r>
              <a:rPr lang="en" dirty="0"/>
              <a:t>erd</a:t>
            </a:r>
            <a:endParaRPr dirty="0"/>
          </a:p>
        </p:txBody>
      </p:sp>
      <p:pic>
        <p:nvPicPr>
          <p:cNvPr id="3" name="Picture 2">
            <a:extLst>
              <a:ext uri="{FF2B5EF4-FFF2-40B4-BE49-F238E27FC236}">
                <a16:creationId xmlns:a16="http://schemas.microsoft.com/office/drawing/2014/main" id="{B710068F-BDDC-4A0C-BBA5-5F32E566169F}"/>
              </a:ext>
            </a:extLst>
          </p:cNvPr>
          <p:cNvPicPr>
            <a:picLocks noChangeAspect="1"/>
          </p:cNvPicPr>
          <p:nvPr/>
        </p:nvPicPr>
        <p:blipFill>
          <a:blip r:embed="rId3"/>
          <a:stretch>
            <a:fillRect/>
          </a:stretch>
        </p:blipFill>
        <p:spPr>
          <a:xfrm>
            <a:off x="395483" y="1180578"/>
            <a:ext cx="7893008" cy="4167277"/>
          </a:xfrm>
          <a:prstGeom prst="rect">
            <a:avLst/>
          </a:prstGeom>
        </p:spPr>
      </p:pic>
      <p:sp>
        <p:nvSpPr>
          <p:cNvPr id="4" name="TextBox 3">
            <a:extLst>
              <a:ext uri="{FF2B5EF4-FFF2-40B4-BE49-F238E27FC236}">
                <a16:creationId xmlns:a16="http://schemas.microsoft.com/office/drawing/2014/main" id="{669AC16D-6A17-4F11-B663-11C7D4CBB152}"/>
              </a:ext>
            </a:extLst>
          </p:cNvPr>
          <p:cNvSpPr txBox="1"/>
          <p:nvPr/>
        </p:nvSpPr>
        <p:spPr>
          <a:xfrm>
            <a:off x="8368147" y="171944"/>
            <a:ext cx="3611419" cy="6740307"/>
          </a:xfrm>
          <a:prstGeom prst="rect">
            <a:avLst/>
          </a:prstGeom>
          <a:noFill/>
        </p:spPr>
        <p:txBody>
          <a:bodyPr wrap="square" rtlCol="0">
            <a:spAutoFit/>
          </a:bodyPr>
          <a:lstStyle/>
          <a:p>
            <a:pPr algn="just"/>
            <a:r>
              <a:rPr lang="en-US" sz="1600" b="1">
                <a:solidFill>
                  <a:schemeClr val="bg1"/>
                </a:solidFill>
              </a:rPr>
              <a:t>Penjelasan Tabel</a:t>
            </a:r>
          </a:p>
          <a:p>
            <a:pPr marL="304792" indent="-304792" algn="just">
              <a:buClr>
                <a:schemeClr val="bg1"/>
              </a:buClr>
              <a:buFont typeface="+mj-lt"/>
              <a:buAutoNum type="arabicPeriod"/>
            </a:pPr>
            <a:r>
              <a:rPr lang="en-US" sz="1600">
                <a:solidFill>
                  <a:schemeClr val="bg1"/>
                </a:solidFill>
              </a:rPr>
              <a:t>Tabel user digunakan menampung informasi user baik itu dengan role member maupun admin</a:t>
            </a:r>
          </a:p>
          <a:p>
            <a:pPr marL="304792" indent="-304792" algn="just">
              <a:buClr>
                <a:schemeClr val="bg1"/>
              </a:buClr>
              <a:buFont typeface="+mj-lt"/>
              <a:buAutoNum type="arabicPeriod"/>
            </a:pPr>
            <a:r>
              <a:rPr lang="en-US" sz="1600">
                <a:solidFill>
                  <a:schemeClr val="bg1"/>
                </a:solidFill>
              </a:rPr>
              <a:t>Tabel brands digunakan untuk menampung brand dimana setiap brand memiliki banyak produk</a:t>
            </a:r>
          </a:p>
          <a:p>
            <a:pPr marL="304792" indent="-304792" algn="just">
              <a:buClr>
                <a:schemeClr val="bg1"/>
              </a:buClr>
              <a:buFont typeface="+mj-lt"/>
              <a:buAutoNum type="arabicPeriod"/>
            </a:pPr>
            <a:r>
              <a:rPr lang="en-US" sz="1600">
                <a:solidFill>
                  <a:schemeClr val="bg1"/>
                </a:solidFill>
              </a:rPr>
              <a:t>Tabel produk digunakan untuk menampung semua produk dari segala jenis brand yang ada</a:t>
            </a:r>
          </a:p>
          <a:p>
            <a:pPr marL="304792" indent="-304792" algn="just">
              <a:buClr>
                <a:schemeClr val="bg1"/>
              </a:buClr>
              <a:buFont typeface="+mj-lt"/>
              <a:buAutoNum type="arabicPeriod"/>
            </a:pPr>
            <a:r>
              <a:rPr lang="en-US" sz="1600">
                <a:solidFill>
                  <a:schemeClr val="bg1"/>
                </a:solidFill>
              </a:rPr>
              <a:t>Tabel keranjang digunakan untuk menampung produk yang akan dibeli oleh user nantinya</a:t>
            </a:r>
          </a:p>
          <a:p>
            <a:pPr marL="304792" indent="-304792" algn="just">
              <a:buClr>
                <a:schemeClr val="bg1"/>
              </a:buClr>
              <a:buFont typeface="+mj-lt"/>
              <a:buAutoNum type="arabicPeriod"/>
            </a:pPr>
            <a:r>
              <a:rPr lang="en-US" sz="1600">
                <a:solidFill>
                  <a:schemeClr val="bg1"/>
                </a:solidFill>
              </a:rPr>
              <a:t>Tabel cekout digunakan untuk menampung informasi member terkait pengiriman barang yang akan ia beli</a:t>
            </a:r>
          </a:p>
          <a:p>
            <a:pPr marL="304792" indent="-304792" algn="just">
              <a:buClr>
                <a:schemeClr val="bg1"/>
              </a:buClr>
              <a:buFont typeface="+mj-lt"/>
              <a:buAutoNum type="arabicPeriod"/>
            </a:pPr>
            <a:r>
              <a:rPr lang="en-US" sz="1600">
                <a:solidFill>
                  <a:schemeClr val="bg1"/>
                </a:solidFill>
              </a:rPr>
              <a:t>Tabel ulasan digunakan oleh member untuk menampung semua ulasan yang dibuat oleh member terkait produk yang diterima</a:t>
            </a:r>
          </a:p>
          <a:p>
            <a:pPr marL="304792" indent="-304792" algn="just">
              <a:buClr>
                <a:schemeClr val="bg1"/>
              </a:buClr>
              <a:buFont typeface="+mj-lt"/>
              <a:buAutoNum type="arabicPeriod"/>
            </a:pPr>
            <a:r>
              <a:rPr lang="en-US" sz="1600">
                <a:solidFill>
                  <a:schemeClr val="bg1"/>
                </a:solidFill>
              </a:rPr>
              <a:t>Tabel news digunakan uleh admin untuk menampung berita tentanf dinus shop</a:t>
            </a:r>
          </a:p>
          <a:p>
            <a:pPr marL="304792" indent="-304792" algn="just">
              <a:buClr>
                <a:schemeClr val="bg1"/>
              </a:buClr>
              <a:buFont typeface="+mj-lt"/>
              <a:buAutoNum type="arabicPeriod"/>
            </a:pPr>
            <a:endParaRPr lang="en-US" sz="160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819600" y="117295"/>
            <a:ext cx="10552800" cy="763600"/>
          </a:xfrm>
          <a:prstGeom prst="rect">
            <a:avLst/>
          </a:prstGeom>
        </p:spPr>
        <p:txBody>
          <a:bodyPr spcFirstLastPara="1" wrap="square" lIns="121900" tIns="121900" rIns="121900" bIns="121900" anchor="t" anchorCtr="0">
            <a:noAutofit/>
          </a:bodyPr>
          <a:lstStyle/>
          <a:p>
            <a:r>
              <a:rPr lang="en" sz="5867"/>
              <a:t>Alur KERJA ADMIN DAN MEMBER DINUS SHOP</a:t>
            </a:r>
            <a:endParaRPr sz="5867" dirty="0"/>
          </a:p>
        </p:txBody>
      </p:sp>
      <p:sp>
        <p:nvSpPr>
          <p:cNvPr id="2" name="TextBox 1">
            <a:extLst>
              <a:ext uri="{FF2B5EF4-FFF2-40B4-BE49-F238E27FC236}">
                <a16:creationId xmlns:a16="http://schemas.microsoft.com/office/drawing/2014/main" id="{18687F66-ABDB-4717-A14A-4568F6660741}"/>
              </a:ext>
            </a:extLst>
          </p:cNvPr>
          <p:cNvSpPr txBox="1"/>
          <p:nvPr/>
        </p:nvSpPr>
        <p:spPr>
          <a:xfrm>
            <a:off x="6317674" y="1136073"/>
            <a:ext cx="4211781" cy="5262979"/>
          </a:xfrm>
          <a:prstGeom prst="rect">
            <a:avLst/>
          </a:prstGeom>
          <a:noFill/>
        </p:spPr>
        <p:txBody>
          <a:bodyPr wrap="square" rtlCol="0">
            <a:spAutoFit/>
          </a:bodyPr>
          <a:lstStyle/>
          <a:p>
            <a:pPr algn="just"/>
            <a:r>
              <a:rPr lang="en-US" sz="1600" b="1">
                <a:solidFill>
                  <a:schemeClr val="bg1"/>
                </a:solidFill>
              </a:rPr>
              <a:t>Alur Singkat Role Member :</a:t>
            </a:r>
          </a:p>
          <a:p>
            <a:pPr marL="304792" indent="-304792" algn="just">
              <a:buClr>
                <a:schemeClr val="bg1"/>
              </a:buClr>
              <a:buFont typeface="+mj-lt"/>
              <a:buAutoNum type="arabicPeriod"/>
            </a:pPr>
            <a:r>
              <a:rPr lang="en-US" sz="1600">
                <a:solidFill>
                  <a:schemeClr val="bg1"/>
                </a:solidFill>
              </a:rPr>
              <a:t>Member melakukan login, Ketika belum punya akun bisa register dulu baru login.</a:t>
            </a:r>
          </a:p>
          <a:p>
            <a:pPr marL="304792" indent="-304792" algn="just">
              <a:buClr>
                <a:schemeClr val="bg1"/>
              </a:buClr>
              <a:buFont typeface="+mj-lt"/>
              <a:buAutoNum type="arabicPeriod"/>
            </a:pPr>
            <a:r>
              <a:rPr lang="en-US" sz="1600">
                <a:solidFill>
                  <a:schemeClr val="bg1"/>
                </a:solidFill>
              </a:rPr>
              <a:t>Member dapat melihat news, review produk, dan memilih produk maupun mencari produk yang akan dibeli.</a:t>
            </a:r>
          </a:p>
          <a:p>
            <a:pPr marL="304792" indent="-304792" algn="just">
              <a:buClr>
                <a:schemeClr val="bg1"/>
              </a:buClr>
              <a:buFont typeface="+mj-lt"/>
              <a:buAutoNum type="arabicPeriod"/>
            </a:pPr>
            <a:r>
              <a:rPr lang="en-US" sz="1600">
                <a:solidFill>
                  <a:schemeClr val="bg1"/>
                </a:solidFill>
              </a:rPr>
              <a:t>Member dapat menambah barang ke keranjang jika hendak membeli lebih dari 1 barang atau jika hanya membeli satu barang bisa langsung dengan klik tombol buy now.</a:t>
            </a:r>
          </a:p>
          <a:p>
            <a:pPr marL="304792" indent="-304792" algn="just">
              <a:buClr>
                <a:schemeClr val="bg1"/>
              </a:buClr>
              <a:buFont typeface="+mj-lt"/>
              <a:buAutoNum type="arabicPeriod"/>
            </a:pPr>
            <a:r>
              <a:rPr lang="en-US" sz="1600">
                <a:solidFill>
                  <a:schemeClr val="bg1"/>
                </a:solidFill>
              </a:rPr>
              <a:t>Member melakukan pembayaran dengan cara mengupload bukti transfer pembayaran barang.</a:t>
            </a:r>
          </a:p>
          <a:p>
            <a:pPr marL="304792" indent="-304792" algn="just">
              <a:buClr>
                <a:schemeClr val="bg1"/>
              </a:buClr>
              <a:buFont typeface="+mj-lt"/>
              <a:buAutoNum type="arabicPeriod"/>
            </a:pPr>
            <a:r>
              <a:rPr lang="en-US" sz="1600">
                <a:solidFill>
                  <a:schemeClr val="bg1"/>
                </a:solidFill>
              </a:rPr>
              <a:t>Admin mengkonfirmasi pembayaran produk</a:t>
            </a:r>
          </a:p>
          <a:p>
            <a:pPr marL="304792" indent="-304792" algn="just">
              <a:buClr>
                <a:schemeClr val="bg1"/>
              </a:buClr>
              <a:buFont typeface="+mj-lt"/>
              <a:buAutoNum type="arabicPeriod"/>
            </a:pPr>
            <a:r>
              <a:rPr lang="en-US" sz="1600">
                <a:solidFill>
                  <a:schemeClr val="bg1"/>
                </a:solidFill>
              </a:rPr>
              <a:t>Member mengkonformasi barang telah diterima</a:t>
            </a:r>
          </a:p>
          <a:p>
            <a:pPr marL="304792" indent="-304792" algn="just">
              <a:buClr>
                <a:schemeClr val="bg1"/>
              </a:buClr>
              <a:buFont typeface="+mj-lt"/>
              <a:buAutoNum type="arabicPeriod"/>
            </a:pPr>
            <a:r>
              <a:rPr lang="en-US" sz="1600">
                <a:solidFill>
                  <a:schemeClr val="bg1"/>
                </a:solidFill>
              </a:rPr>
              <a:t>Member dapat memberi ulasan tentang produk yang telah ia terima</a:t>
            </a:r>
          </a:p>
          <a:p>
            <a:pPr marL="304792" indent="-304792" algn="just">
              <a:buClr>
                <a:schemeClr val="bg1"/>
              </a:buClr>
              <a:buFont typeface="+mj-lt"/>
              <a:buAutoNum type="arabicPeriod"/>
            </a:pPr>
            <a:endParaRPr lang="en-US" sz="1600">
              <a:solidFill>
                <a:schemeClr val="bg1"/>
              </a:solidFill>
            </a:endParaRPr>
          </a:p>
        </p:txBody>
      </p:sp>
      <p:sp>
        <p:nvSpPr>
          <p:cNvPr id="6" name="TextBox 5">
            <a:extLst>
              <a:ext uri="{FF2B5EF4-FFF2-40B4-BE49-F238E27FC236}">
                <a16:creationId xmlns:a16="http://schemas.microsoft.com/office/drawing/2014/main" id="{C999801B-089E-4BB6-BB9D-129FA6DFE32B}"/>
              </a:ext>
            </a:extLst>
          </p:cNvPr>
          <p:cNvSpPr txBox="1"/>
          <p:nvPr/>
        </p:nvSpPr>
        <p:spPr>
          <a:xfrm>
            <a:off x="1579419" y="1151454"/>
            <a:ext cx="4294909" cy="4031873"/>
          </a:xfrm>
          <a:prstGeom prst="rect">
            <a:avLst/>
          </a:prstGeom>
          <a:noFill/>
        </p:spPr>
        <p:txBody>
          <a:bodyPr wrap="square" rtlCol="0">
            <a:spAutoFit/>
          </a:bodyPr>
          <a:lstStyle/>
          <a:p>
            <a:pPr algn="just"/>
            <a:r>
              <a:rPr lang="en-US" sz="1600" b="1">
                <a:solidFill>
                  <a:schemeClr val="bg1"/>
                </a:solidFill>
              </a:rPr>
              <a:t>Alur Singkat Role Admin :</a:t>
            </a:r>
          </a:p>
          <a:p>
            <a:pPr marL="304792" indent="-304792" algn="just">
              <a:buClr>
                <a:schemeClr val="bg1"/>
              </a:buClr>
              <a:buFont typeface="+mj-lt"/>
              <a:buAutoNum type="arabicPeriod"/>
            </a:pPr>
            <a:r>
              <a:rPr lang="en-US" sz="1600">
                <a:solidFill>
                  <a:schemeClr val="bg1"/>
                </a:solidFill>
              </a:rPr>
              <a:t>Admin memantau transaksi pembelian oleh member (semua pantauan mencakup produk,member, news, dan transaksi pembelian)</a:t>
            </a:r>
          </a:p>
          <a:p>
            <a:pPr marL="304792" indent="-304792" algn="just">
              <a:buClr>
                <a:schemeClr val="bg1"/>
              </a:buClr>
              <a:buFont typeface="+mj-lt"/>
              <a:buAutoNum type="arabicPeriod"/>
            </a:pPr>
            <a:r>
              <a:rPr lang="en-US" sz="1600">
                <a:solidFill>
                  <a:schemeClr val="bg1"/>
                </a:solidFill>
              </a:rPr>
              <a:t>Admin wajib mengkonfirmasi pembayaran yang telah dilakukan oleh member Ketika syarat pembayaran terpenuhi yaitu memfoto bukti transfer pembayaran</a:t>
            </a:r>
          </a:p>
          <a:p>
            <a:pPr marL="304792" indent="-304792" algn="just">
              <a:buClr>
                <a:schemeClr val="bg1"/>
              </a:buClr>
              <a:buFont typeface="+mj-lt"/>
              <a:buAutoNum type="arabicPeriod"/>
            </a:pPr>
            <a:r>
              <a:rPr lang="en-US" sz="1600">
                <a:solidFill>
                  <a:schemeClr val="bg1"/>
                </a:solidFill>
              </a:rPr>
              <a:t>Admin akan selalu mengupdate barang Ketika ada pasokan produk maupun brand baru yang masuk</a:t>
            </a:r>
          </a:p>
          <a:p>
            <a:pPr marL="304792" indent="-304792" algn="just">
              <a:buClr>
                <a:schemeClr val="bg1"/>
              </a:buClr>
              <a:buFont typeface="+mj-lt"/>
              <a:buAutoNum type="arabicPeriod"/>
            </a:pPr>
            <a:r>
              <a:rPr lang="en-US" sz="1600">
                <a:solidFill>
                  <a:schemeClr val="bg1"/>
                </a:solidFill>
              </a:rPr>
              <a:t>Admin juga selalu mengupdate berita baru yang ada terkait berita tentang Dinus Shop</a:t>
            </a:r>
          </a:p>
          <a:p>
            <a:pPr marL="304792" indent="-304792" algn="just">
              <a:buClr>
                <a:schemeClr val="bg1"/>
              </a:buClr>
              <a:buFont typeface="+mj-lt"/>
              <a:buAutoNum type="arabicPeriod"/>
            </a:pPr>
            <a:endParaRPr lang="en-US" sz="1600">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5"/>
          <p:cNvSpPr txBox="1">
            <a:spLocks noGrp="1"/>
          </p:cNvSpPr>
          <p:nvPr>
            <p:ph type="title"/>
          </p:nvPr>
        </p:nvSpPr>
        <p:spPr>
          <a:xfrm>
            <a:off x="960000" y="66492"/>
            <a:ext cx="10272000" cy="763600"/>
          </a:xfrm>
          <a:prstGeom prst="rect">
            <a:avLst/>
          </a:prstGeom>
        </p:spPr>
        <p:txBody>
          <a:bodyPr spcFirstLastPara="1" wrap="square" lIns="121900" tIns="121900" rIns="121900" bIns="121900" anchor="t" anchorCtr="0">
            <a:noAutofit/>
          </a:bodyPr>
          <a:lstStyle/>
          <a:p>
            <a:r>
              <a:rPr lang="en"/>
              <a:t>Fitur </a:t>
            </a:r>
            <a:r>
              <a:rPr lang="en-ID"/>
              <a:t>Web</a:t>
            </a:r>
            <a:r>
              <a:rPr lang="en"/>
              <a:t> Dinus Shop</a:t>
            </a:r>
            <a:endParaRPr/>
          </a:p>
        </p:txBody>
      </p:sp>
      <p:graphicFrame>
        <p:nvGraphicFramePr>
          <p:cNvPr id="799" name="Google Shape;799;p45"/>
          <p:cNvGraphicFramePr/>
          <p:nvPr/>
        </p:nvGraphicFramePr>
        <p:xfrm>
          <a:off x="1026667" y="1048496"/>
          <a:ext cx="10138667" cy="4977838"/>
        </p:xfrm>
        <a:graphic>
          <a:graphicData uri="http://schemas.openxmlformats.org/drawingml/2006/table">
            <a:tbl>
              <a:tblPr>
                <a:noFill/>
              </a:tblPr>
              <a:tblGrid>
                <a:gridCol w="2374267">
                  <a:extLst>
                    <a:ext uri="{9D8B030D-6E8A-4147-A177-3AD203B41FA5}">
                      <a16:colId xmlns:a16="http://schemas.microsoft.com/office/drawing/2014/main" val="20000"/>
                    </a:ext>
                  </a:extLst>
                </a:gridCol>
                <a:gridCol w="7764400">
                  <a:extLst>
                    <a:ext uri="{9D8B030D-6E8A-4147-A177-3AD203B41FA5}">
                      <a16:colId xmlns:a16="http://schemas.microsoft.com/office/drawing/2014/main" val="20001"/>
                    </a:ext>
                  </a:extLst>
                </a:gridCol>
              </a:tblGrid>
              <a:tr h="447040">
                <a:tc>
                  <a:txBody>
                    <a:bodyPr/>
                    <a:lstStyle/>
                    <a:p>
                      <a:pPr marL="0" lvl="0" indent="0" algn="l" rtl="0">
                        <a:spcBef>
                          <a:spcPts val="0"/>
                        </a:spcBef>
                        <a:spcAft>
                          <a:spcPts val="0"/>
                        </a:spcAft>
                        <a:buNone/>
                      </a:pPr>
                      <a:r>
                        <a:rPr lang="en" sz="2900" b="1">
                          <a:solidFill>
                            <a:schemeClr val="dk1"/>
                          </a:solidFill>
                          <a:latin typeface="Amatic SC"/>
                          <a:ea typeface="Amatic SC"/>
                          <a:cs typeface="Amatic SC"/>
                          <a:sym typeface="Amatic SC"/>
                        </a:rPr>
                        <a:t>Role</a:t>
                      </a:r>
                      <a:endParaRPr sz="2900" b="1">
                        <a:solidFill>
                          <a:schemeClr val="dk1"/>
                        </a:solidFill>
                        <a:latin typeface="Amatic SC"/>
                        <a:ea typeface="Amatic SC"/>
                        <a:cs typeface="Amatic SC"/>
                        <a:sym typeface="Amatic SC"/>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2900" b="1">
                          <a:solidFill>
                            <a:schemeClr val="dk1"/>
                          </a:solidFill>
                          <a:latin typeface="Amatic SC"/>
                          <a:ea typeface="Amatic SC"/>
                          <a:cs typeface="Amatic SC"/>
                          <a:sym typeface="Amatic SC"/>
                        </a:rPr>
                        <a:t>Fitur</a:t>
                      </a:r>
                      <a:endParaRPr sz="2900" b="1">
                        <a:solidFill>
                          <a:schemeClr val="dk1"/>
                        </a:solidFill>
                        <a:latin typeface="Amatic SC"/>
                        <a:ea typeface="Amatic SC"/>
                        <a:cs typeface="Amatic SC"/>
                        <a:sym typeface="Amatic SC"/>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487680">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Admin</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Dapat memantau total member yang join, total produk yang ada, total transaksi yang sedang dilakukan, dan total news yang ada. </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87680">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Admin</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Dapat melakukan managemnt data terkait brand, produk, serta news yang ada di web.</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87680">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Admin</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Dapat mengkonfirmasi pembayaran user serta menginput resi setelah pembayaran telah dilakukan.</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87680">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Terdapat 7 fitur utama di navbar yaitu, halaman beranda, produk, review, news, pencarian barang, keranjang, dan halaman akun member</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48733">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600">
                          <a:solidFill>
                            <a:schemeClr val="lt1"/>
                          </a:solidFill>
                          <a:latin typeface="Roboto Mono"/>
                          <a:ea typeface="Roboto Mono"/>
                          <a:cs typeface="Roboto Mono"/>
                          <a:sym typeface="Roboto Mono"/>
                        </a:rPr>
                        <a:t>Member dapat login terlebih dahulu untuk melakukan pembelian barang</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348733">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600">
                          <a:solidFill>
                            <a:schemeClr val="lt1"/>
                          </a:solidFill>
                          <a:highlight>
                            <a:schemeClr val="dk1"/>
                          </a:highlight>
                          <a:latin typeface="Roboto Mono"/>
                          <a:ea typeface="Roboto Mono"/>
                          <a:cs typeface="Roboto Mono"/>
                          <a:sym typeface="Roboto Mono"/>
                        </a:rPr>
                        <a:t>Member dapat melakukan register jika belum memiliki akun</a:t>
                      </a:r>
                      <a:endParaRPr sz="1600">
                        <a:solidFill>
                          <a:schemeClr val="lt1"/>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48733">
                <a:tc>
                  <a:txBody>
                    <a:bodyPr/>
                    <a:lstStyle/>
                    <a:p>
                      <a:pPr marL="0" lvl="0" indent="0" algn="l" rtl="0">
                        <a:spcBef>
                          <a:spcPts val="0"/>
                        </a:spcBef>
                        <a:spcAft>
                          <a:spcPts val="0"/>
                        </a:spcAft>
                        <a:buNone/>
                      </a:pPr>
                      <a:r>
                        <a:rPr lang="en" sz="1700">
                          <a:solidFill>
                            <a:schemeClr val="accent2"/>
                          </a:solidFill>
                          <a:highlight>
                            <a:schemeClr val="dk1"/>
                          </a:highlight>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Member dapat melakukan pencarian barang</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48733">
                <a:tc>
                  <a:txBody>
                    <a:bodyPr/>
                    <a:lstStyle/>
                    <a:p>
                      <a:pPr marL="0" lvl="0" indent="0" algn="l" rtl="0">
                        <a:spcBef>
                          <a:spcPts val="0"/>
                        </a:spcBef>
                        <a:spcAft>
                          <a:spcPts val="0"/>
                        </a:spcAft>
                        <a:buNone/>
                      </a:pPr>
                      <a:r>
                        <a:rPr kumimoji="0" lang="en" sz="1700" b="0" i="0" u="none" strike="noStrike" kern="0" cap="none" spc="0" normalizeH="0" baseline="0" noProof="0">
                          <a:ln>
                            <a:noFill/>
                          </a:ln>
                          <a:solidFill>
                            <a:srgbClr val="60EF01"/>
                          </a:solidFill>
                          <a:effectLst/>
                          <a:highlight>
                            <a:srgbClr val="081D32"/>
                          </a:highlight>
                          <a:uLnTx/>
                          <a:uFillTx/>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Member dapat menambahkan foto profil pengguna</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48733">
                <a:tc>
                  <a:txBody>
                    <a:bodyPr/>
                    <a:lstStyle/>
                    <a:p>
                      <a:pPr marL="0" lvl="0" indent="0" algn="l" rtl="0">
                        <a:spcBef>
                          <a:spcPts val="0"/>
                        </a:spcBef>
                        <a:spcAft>
                          <a:spcPts val="0"/>
                        </a:spcAft>
                        <a:buNone/>
                      </a:pPr>
                      <a:r>
                        <a:rPr kumimoji="0" lang="en" sz="1700" b="0" i="0" u="none" strike="noStrike" kern="0" cap="none" spc="0" normalizeH="0" baseline="0" noProof="0">
                          <a:ln>
                            <a:noFill/>
                          </a:ln>
                          <a:solidFill>
                            <a:srgbClr val="60EF01"/>
                          </a:solidFill>
                          <a:effectLst/>
                          <a:highlight>
                            <a:srgbClr val="081D32"/>
                          </a:highlight>
                          <a:uLnTx/>
                          <a:uFillTx/>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a:solidFill>
                            <a:schemeClr val="lt1"/>
                          </a:solidFill>
                          <a:latin typeface="Roboto Mono"/>
                          <a:ea typeface="Roboto Mono"/>
                          <a:cs typeface="Roboto Mono"/>
                          <a:sym typeface="Roboto Mono"/>
                        </a:rPr>
                        <a:t>Member dapat membeli sebuah produk atau banyak produk</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48733">
                <a:tc>
                  <a:txBody>
                    <a:bodyPr/>
                    <a:lstStyle/>
                    <a:p>
                      <a:pPr marL="0" lvl="0" indent="0" algn="l" rtl="0">
                        <a:spcBef>
                          <a:spcPts val="0"/>
                        </a:spcBef>
                        <a:spcAft>
                          <a:spcPts val="0"/>
                        </a:spcAft>
                        <a:buNone/>
                      </a:pPr>
                      <a:r>
                        <a:rPr kumimoji="0" lang="en" sz="1700" b="0" i="0" u="none" strike="noStrike" kern="0" cap="none" spc="0" normalizeH="0" baseline="0" noProof="0">
                          <a:ln>
                            <a:noFill/>
                          </a:ln>
                          <a:solidFill>
                            <a:srgbClr val="60EF01"/>
                          </a:solidFill>
                          <a:effectLst/>
                          <a:highlight>
                            <a:srgbClr val="081D32"/>
                          </a:highlight>
                          <a:uLnTx/>
                          <a:uFillTx/>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600">
                          <a:solidFill>
                            <a:schemeClr val="lt1"/>
                          </a:solidFill>
                          <a:latin typeface="Roboto Mono"/>
                          <a:ea typeface="Roboto Mono"/>
                          <a:cs typeface="Roboto Mono"/>
                          <a:sym typeface="Roboto Mono"/>
                        </a:rPr>
                        <a:t>Member dapat mengkonfirmasi barang diterima</a:t>
                      </a:r>
                      <a:endParaRPr sz="1600">
                        <a:solidFill>
                          <a:schemeClr val="lt1"/>
                        </a:solidFill>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87680">
                <a:tc>
                  <a:txBody>
                    <a:bodyPr/>
                    <a:lstStyle/>
                    <a:p>
                      <a:pPr marL="0" lvl="0" indent="0" algn="l" rtl="0">
                        <a:spcBef>
                          <a:spcPts val="0"/>
                        </a:spcBef>
                        <a:spcAft>
                          <a:spcPts val="0"/>
                        </a:spcAft>
                        <a:buNone/>
                      </a:pPr>
                      <a:r>
                        <a:rPr kumimoji="0" lang="en" sz="1700" b="0" i="0" u="none" strike="noStrike" kern="0" cap="none" spc="0" normalizeH="0" baseline="0" noProof="0">
                          <a:ln>
                            <a:noFill/>
                          </a:ln>
                          <a:solidFill>
                            <a:srgbClr val="60EF01"/>
                          </a:solidFill>
                          <a:effectLst/>
                          <a:highlight>
                            <a:srgbClr val="081D32"/>
                          </a:highlight>
                          <a:uLnTx/>
                          <a:uFillTx/>
                          <a:latin typeface="Roboto Mono"/>
                          <a:ea typeface="Roboto Mono"/>
                          <a:cs typeface="Roboto Mono"/>
                          <a:sym typeface="Roboto Mono"/>
                        </a:rPr>
                        <a:t>Member</a:t>
                      </a:r>
                      <a:endParaRPr sz="1700">
                        <a:solidFill>
                          <a:schemeClr val="accent2"/>
                        </a:solidFill>
                        <a:highlight>
                          <a:schemeClr val="dk1"/>
                        </a:highlight>
                        <a:latin typeface="Roboto Mono"/>
                        <a:ea typeface="Roboto Mono"/>
                        <a:cs typeface="Roboto Mono"/>
                        <a:sym typeface="Roboto Mono"/>
                      </a:endParaRP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ID" sz="1600">
                          <a:solidFill>
                            <a:schemeClr val="lt1"/>
                          </a:solidFill>
                          <a:latin typeface="Roboto Mono"/>
                          <a:ea typeface="Roboto Mono"/>
                          <a:cs typeface="Roboto Mono"/>
                          <a:sym typeface="Roboto Mono"/>
                        </a:rPr>
                        <a:t>Member dapat memberi ulasan ketika barang telah terkonfirmasi diterima oleh member</a:t>
                      </a:r>
                    </a:p>
                  </a:txBody>
                  <a:tcPr marL="120000" marR="0" marT="0" marB="0"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66"/>
          <p:cNvSpPr txBox="1">
            <a:spLocks noGrp="1"/>
          </p:cNvSpPr>
          <p:nvPr>
            <p:ph type="title"/>
          </p:nvPr>
        </p:nvSpPr>
        <p:spPr>
          <a:xfrm>
            <a:off x="960000" y="1233447"/>
            <a:ext cx="10272000" cy="763600"/>
          </a:xfrm>
          <a:prstGeom prst="rect">
            <a:avLst/>
          </a:prstGeom>
        </p:spPr>
        <p:txBody>
          <a:bodyPr spcFirstLastPara="1" wrap="square" lIns="121900" tIns="121900" rIns="121900" bIns="121900" anchor="t" anchorCtr="0">
            <a:noAutofit/>
          </a:bodyPr>
          <a:lstStyle/>
          <a:p>
            <a:r>
              <a:rPr lang="en" dirty="0"/>
              <a:t>Terima kasih</a:t>
            </a:r>
            <a:endParaRPr dirty="0"/>
          </a:p>
        </p:txBody>
      </p:sp>
      <p:grpSp>
        <p:nvGrpSpPr>
          <p:cNvPr id="3835" name="Google Shape;3835;p66"/>
          <p:cNvGrpSpPr/>
          <p:nvPr/>
        </p:nvGrpSpPr>
        <p:grpSpPr>
          <a:xfrm>
            <a:off x="4318728" y="3452913"/>
            <a:ext cx="1568867" cy="2280467"/>
            <a:chOff x="2446425" y="1033300"/>
            <a:chExt cx="1176650" cy="1710350"/>
          </a:xfrm>
        </p:grpSpPr>
        <p:sp>
          <p:nvSpPr>
            <p:cNvPr id="3836" name="Google Shape;3836;p66"/>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837" name="Google Shape;3837;p66"/>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38" name="Google Shape;3838;p66"/>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839" name="Google Shape;3839;p66"/>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40" name="Google Shape;3840;p66"/>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spcFirstLastPara="1" wrap="square" lIns="121900" tIns="121900" rIns="121900" bIns="121900" anchor="ctr" anchorCtr="0">
              <a:noAutofit/>
            </a:bodyPr>
            <a:lstStyle/>
            <a:p>
              <a:endParaRPr sz="1867"/>
            </a:p>
          </p:txBody>
        </p:sp>
        <p:sp>
          <p:nvSpPr>
            <p:cNvPr id="3841" name="Google Shape;3841;p66"/>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842" name="Google Shape;3842;p66"/>
          <p:cNvGrpSpPr/>
          <p:nvPr/>
        </p:nvGrpSpPr>
        <p:grpSpPr>
          <a:xfrm>
            <a:off x="1322185" y="3451947"/>
            <a:ext cx="2116567" cy="2309600"/>
            <a:chOff x="587275" y="1794575"/>
            <a:chExt cx="1587425" cy="1732200"/>
          </a:xfrm>
        </p:grpSpPr>
        <p:sp>
          <p:nvSpPr>
            <p:cNvPr id="3843" name="Google Shape;3843;p66"/>
            <p:cNvSpPr/>
            <p:nvPr/>
          </p:nvSpPr>
          <p:spPr>
            <a:xfrm>
              <a:off x="789075" y="2044125"/>
              <a:ext cx="1344825" cy="1445575"/>
            </a:xfrm>
            <a:custGeom>
              <a:avLst/>
              <a:gdLst/>
              <a:ahLst/>
              <a:cxnLst/>
              <a:rect l="l" t="t" r="r" b="b"/>
              <a:pathLst>
                <a:path w="53793" h="57823" extrusionOk="0">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844" name="Google Shape;3844;p66"/>
            <p:cNvSpPr/>
            <p:nvPr/>
          </p:nvSpPr>
          <p:spPr>
            <a:xfrm>
              <a:off x="777475" y="2006925"/>
              <a:ext cx="1397225" cy="1519850"/>
            </a:xfrm>
            <a:custGeom>
              <a:avLst/>
              <a:gdLst/>
              <a:ahLst/>
              <a:cxnLst/>
              <a:rect l="l" t="t" r="r" b="b"/>
              <a:pathLst>
                <a:path w="55889" h="60794" extrusionOk="0">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45" name="Google Shape;3845;p66"/>
            <p:cNvSpPr/>
            <p:nvPr/>
          </p:nvSpPr>
          <p:spPr>
            <a:xfrm>
              <a:off x="629225" y="1831875"/>
              <a:ext cx="1252275" cy="1056100"/>
            </a:xfrm>
            <a:custGeom>
              <a:avLst/>
              <a:gdLst/>
              <a:ahLst/>
              <a:cxnLst/>
              <a:rect l="l" t="t" r="r" b="b"/>
              <a:pathLst>
                <a:path w="50091" h="42244" extrusionOk="0">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846" name="Google Shape;3846;p66"/>
            <p:cNvSpPr/>
            <p:nvPr/>
          </p:nvSpPr>
          <p:spPr>
            <a:xfrm>
              <a:off x="587275" y="1794575"/>
              <a:ext cx="1259700" cy="1130650"/>
            </a:xfrm>
            <a:custGeom>
              <a:avLst/>
              <a:gdLst/>
              <a:ahLst/>
              <a:cxnLst/>
              <a:rect l="l" t="t" r="r" b="b"/>
              <a:pathLst>
                <a:path w="50388" h="45226" extrusionOk="0">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47" name="Google Shape;3847;p66"/>
            <p:cNvSpPr/>
            <p:nvPr/>
          </p:nvSpPr>
          <p:spPr>
            <a:xfrm>
              <a:off x="962900" y="1929800"/>
              <a:ext cx="735825" cy="532425"/>
            </a:xfrm>
            <a:custGeom>
              <a:avLst/>
              <a:gdLst/>
              <a:ahLst/>
              <a:cxnLst/>
              <a:rect l="l" t="t" r="r" b="b"/>
              <a:pathLst>
                <a:path w="29433" h="21297" extrusionOk="0">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rgbClr val="B4DEFF"/>
            </a:solidFill>
            <a:ln>
              <a:noFill/>
            </a:ln>
          </p:spPr>
          <p:txBody>
            <a:bodyPr spcFirstLastPara="1" wrap="square" lIns="121900" tIns="121900" rIns="121900" bIns="121900" anchor="ctr" anchorCtr="0">
              <a:noAutofit/>
            </a:bodyPr>
            <a:lstStyle/>
            <a:p>
              <a:endParaRPr sz="1867"/>
            </a:p>
          </p:txBody>
        </p:sp>
        <p:sp>
          <p:nvSpPr>
            <p:cNvPr id="3848" name="Google Shape;3848;p66"/>
            <p:cNvSpPr/>
            <p:nvPr/>
          </p:nvSpPr>
          <p:spPr>
            <a:xfrm>
              <a:off x="945650" y="1893800"/>
              <a:ext cx="792675" cy="605775"/>
            </a:xfrm>
            <a:custGeom>
              <a:avLst/>
              <a:gdLst/>
              <a:ahLst/>
              <a:cxnLst/>
              <a:rect l="l" t="t" r="r" b="b"/>
              <a:pathLst>
                <a:path w="31707" h="24231" extrusionOk="0">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849" name="Google Shape;3849;p66"/>
          <p:cNvGrpSpPr/>
          <p:nvPr/>
        </p:nvGrpSpPr>
        <p:grpSpPr>
          <a:xfrm>
            <a:off x="9208084" y="4222848"/>
            <a:ext cx="1661733" cy="1393433"/>
            <a:chOff x="5882575" y="2372750"/>
            <a:chExt cx="1246300" cy="1045075"/>
          </a:xfrm>
        </p:grpSpPr>
        <p:sp>
          <p:nvSpPr>
            <p:cNvPr id="3850" name="Google Shape;3850;p66"/>
            <p:cNvSpPr/>
            <p:nvPr/>
          </p:nvSpPr>
          <p:spPr>
            <a:xfrm>
              <a:off x="6308525" y="2778025"/>
              <a:ext cx="777500" cy="557475"/>
            </a:xfrm>
            <a:custGeom>
              <a:avLst/>
              <a:gdLst/>
              <a:ahLst/>
              <a:cxnLst/>
              <a:rect l="l" t="t" r="r" b="b"/>
              <a:pathLst>
                <a:path w="31100" h="22299" extrusionOk="0">
                  <a:moveTo>
                    <a:pt x="22424" y="1"/>
                  </a:moveTo>
                  <a:cubicBezTo>
                    <a:pt x="21252" y="1"/>
                    <a:pt x="20061" y="274"/>
                    <a:pt x="18943" y="851"/>
                  </a:cubicBezTo>
                  <a:lnTo>
                    <a:pt x="5191" y="7947"/>
                  </a:lnTo>
                  <a:cubicBezTo>
                    <a:pt x="1453" y="9876"/>
                    <a:pt x="0" y="14436"/>
                    <a:pt x="1929" y="18174"/>
                  </a:cubicBezTo>
                  <a:cubicBezTo>
                    <a:pt x="3281" y="20795"/>
                    <a:pt x="5926" y="22298"/>
                    <a:pt x="8675" y="22298"/>
                  </a:cubicBezTo>
                  <a:cubicBezTo>
                    <a:pt x="9848" y="22298"/>
                    <a:pt x="11039" y="22025"/>
                    <a:pt x="12156" y="21449"/>
                  </a:cubicBezTo>
                  <a:lnTo>
                    <a:pt x="25908" y="14352"/>
                  </a:lnTo>
                  <a:cubicBezTo>
                    <a:pt x="29647" y="12424"/>
                    <a:pt x="31099" y="7864"/>
                    <a:pt x="29170" y="4125"/>
                  </a:cubicBezTo>
                  <a:cubicBezTo>
                    <a:pt x="27818" y="1504"/>
                    <a:pt x="25173" y="1"/>
                    <a:pt x="22424" y="1"/>
                  </a:cubicBezTo>
                  <a:close/>
                </a:path>
              </a:pathLst>
            </a:custGeom>
            <a:solidFill>
              <a:srgbClr val="C62A00"/>
            </a:solidFill>
            <a:ln>
              <a:noFill/>
            </a:ln>
          </p:spPr>
          <p:txBody>
            <a:bodyPr spcFirstLastPara="1" wrap="square" lIns="121900" tIns="121900" rIns="121900" bIns="121900" anchor="ctr" anchorCtr="0">
              <a:noAutofit/>
            </a:bodyPr>
            <a:lstStyle/>
            <a:p>
              <a:endParaRPr sz="1867"/>
            </a:p>
          </p:txBody>
        </p:sp>
        <p:sp>
          <p:nvSpPr>
            <p:cNvPr id="3851" name="Google Shape;3851;p66"/>
            <p:cNvSpPr/>
            <p:nvPr/>
          </p:nvSpPr>
          <p:spPr>
            <a:xfrm>
              <a:off x="6279950" y="2741075"/>
              <a:ext cx="848925" cy="631525"/>
            </a:xfrm>
            <a:custGeom>
              <a:avLst/>
              <a:gdLst/>
              <a:ahLst/>
              <a:cxnLst/>
              <a:rect l="l" t="t" r="r" b="b"/>
              <a:pathLst>
                <a:path w="33957" h="25261" extrusionOk="0">
                  <a:moveTo>
                    <a:pt x="23563" y="2984"/>
                  </a:moveTo>
                  <a:cubicBezTo>
                    <a:pt x="24194" y="2984"/>
                    <a:pt x="24825" y="3079"/>
                    <a:pt x="25432" y="3281"/>
                  </a:cubicBezTo>
                  <a:cubicBezTo>
                    <a:pt x="27789" y="4031"/>
                    <a:pt x="29456" y="6115"/>
                    <a:pt x="29659" y="8580"/>
                  </a:cubicBezTo>
                  <a:cubicBezTo>
                    <a:pt x="29873" y="11032"/>
                    <a:pt x="28575" y="13378"/>
                    <a:pt x="26384" y="14509"/>
                  </a:cubicBezTo>
                  <a:lnTo>
                    <a:pt x="12633" y="21605"/>
                  </a:lnTo>
                  <a:cubicBezTo>
                    <a:pt x="11737" y="22067"/>
                    <a:pt x="10780" y="22286"/>
                    <a:pt x="9838" y="22286"/>
                  </a:cubicBezTo>
                  <a:cubicBezTo>
                    <a:pt x="7625" y="22286"/>
                    <a:pt x="5491" y="21078"/>
                    <a:pt x="4405" y="18974"/>
                  </a:cubicBezTo>
                  <a:cubicBezTo>
                    <a:pt x="2858" y="15973"/>
                    <a:pt x="4036" y="12294"/>
                    <a:pt x="7037" y="10746"/>
                  </a:cubicBezTo>
                  <a:lnTo>
                    <a:pt x="20788" y="3662"/>
                  </a:lnTo>
                  <a:cubicBezTo>
                    <a:pt x="21646" y="3210"/>
                    <a:pt x="22598" y="2984"/>
                    <a:pt x="23563" y="2984"/>
                  </a:cubicBezTo>
                  <a:close/>
                  <a:moveTo>
                    <a:pt x="23583" y="0"/>
                  </a:moveTo>
                  <a:cubicBezTo>
                    <a:pt x="22177" y="0"/>
                    <a:pt x="20752" y="328"/>
                    <a:pt x="19419" y="1019"/>
                  </a:cubicBezTo>
                  <a:lnTo>
                    <a:pt x="5667" y="8103"/>
                  </a:lnTo>
                  <a:cubicBezTo>
                    <a:pt x="1929" y="10020"/>
                    <a:pt x="0" y="14247"/>
                    <a:pt x="1000" y="18331"/>
                  </a:cubicBezTo>
                  <a:cubicBezTo>
                    <a:pt x="1986" y="22394"/>
                    <a:pt x="5629" y="25260"/>
                    <a:pt x="9820" y="25260"/>
                  </a:cubicBezTo>
                  <a:cubicBezTo>
                    <a:pt x="9829" y="25260"/>
                    <a:pt x="9838" y="25260"/>
                    <a:pt x="9847" y="25260"/>
                  </a:cubicBezTo>
                  <a:cubicBezTo>
                    <a:pt x="11287" y="25260"/>
                    <a:pt x="12716" y="24915"/>
                    <a:pt x="14002" y="24248"/>
                  </a:cubicBezTo>
                  <a:lnTo>
                    <a:pt x="27754" y="17164"/>
                  </a:lnTo>
                  <a:cubicBezTo>
                    <a:pt x="32206" y="14854"/>
                    <a:pt x="33957" y="9377"/>
                    <a:pt x="31659" y="4924"/>
                  </a:cubicBezTo>
                  <a:cubicBezTo>
                    <a:pt x="30049" y="1796"/>
                    <a:pt x="26872" y="0"/>
                    <a:pt x="23583"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52" name="Google Shape;3852;p66"/>
            <p:cNvSpPr/>
            <p:nvPr/>
          </p:nvSpPr>
          <p:spPr>
            <a:xfrm>
              <a:off x="6074850" y="2409825"/>
              <a:ext cx="859950" cy="599800"/>
            </a:xfrm>
            <a:custGeom>
              <a:avLst/>
              <a:gdLst/>
              <a:ahLst/>
              <a:cxnLst/>
              <a:rect l="l" t="t" r="r" b="b"/>
              <a:pathLst>
                <a:path w="34398" h="23992" extrusionOk="0">
                  <a:moveTo>
                    <a:pt x="25722" y="1"/>
                  </a:moveTo>
                  <a:cubicBezTo>
                    <a:pt x="24550" y="1"/>
                    <a:pt x="23359" y="274"/>
                    <a:pt x="22242" y="851"/>
                  </a:cubicBezTo>
                  <a:lnTo>
                    <a:pt x="5192" y="9649"/>
                  </a:lnTo>
                  <a:cubicBezTo>
                    <a:pt x="1453" y="11578"/>
                    <a:pt x="1" y="16138"/>
                    <a:pt x="1929" y="19877"/>
                  </a:cubicBezTo>
                  <a:cubicBezTo>
                    <a:pt x="3280" y="22495"/>
                    <a:pt x="5921" y="23992"/>
                    <a:pt x="8666" y="23992"/>
                  </a:cubicBezTo>
                  <a:cubicBezTo>
                    <a:pt x="9842" y="23992"/>
                    <a:pt x="11036" y="23717"/>
                    <a:pt x="12157" y="23139"/>
                  </a:cubicBezTo>
                  <a:lnTo>
                    <a:pt x="29207" y="14352"/>
                  </a:lnTo>
                  <a:cubicBezTo>
                    <a:pt x="32945" y="12424"/>
                    <a:pt x="34398" y="7864"/>
                    <a:pt x="32469" y="4125"/>
                  </a:cubicBezTo>
                  <a:cubicBezTo>
                    <a:pt x="31117" y="1504"/>
                    <a:pt x="28471" y="1"/>
                    <a:pt x="25722" y="1"/>
                  </a:cubicBezTo>
                  <a:close/>
                </a:path>
              </a:pathLst>
            </a:custGeom>
            <a:solidFill>
              <a:srgbClr val="C62A00"/>
            </a:solidFill>
            <a:ln>
              <a:noFill/>
            </a:ln>
          </p:spPr>
          <p:txBody>
            <a:bodyPr spcFirstLastPara="1" wrap="square" lIns="121900" tIns="121900" rIns="121900" bIns="121900" anchor="ctr" anchorCtr="0">
              <a:noAutofit/>
            </a:bodyPr>
            <a:lstStyle/>
            <a:p>
              <a:endParaRPr sz="1867"/>
            </a:p>
          </p:txBody>
        </p:sp>
        <p:sp>
          <p:nvSpPr>
            <p:cNvPr id="3853" name="Google Shape;3853;p66"/>
            <p:cNvSpPr/>
            <p:nvPr/>
          </p:nvSpPr>
          <p:spPr>
            <a:xfrm>
              <a:off x="6058175" y="2372750"/>
              <a:ext cx="919500" cy="674200"/>
            </a:xfrm>
            <a:custGeom>
              <a:avLst/>
              <a:gdLst/>
              <a:ahLst/>
              <a:cxnLst/>
              <a:rect l="l" t="t" r="r" b="b"/>
              <a:pathLst>
                <a:path w="36780" h="26968" extrusionOk="0">
                  <a:moveTo>
                    <a:pt x="26373" y="2989"/>
                  </a:moveTo>
                  <a:cubicBezTo>
                    <a:pt x="29183" y="2989"/>
                    <a:pt x="31648" y="4905"/>
                    <a:pt x="32314" y="7644"/>
                  </a:cubicBezTo>
                  <a:cubicBezTo>
                    <a:pt x="32981" y="10382"/>
                    <a:pt x="31695" y="13216"/>
                    <a:pt x="29195" y="14526"/>
                  </a:cubicBezTo>
                  <a:lnTo>
                    <a:pt x="12157" y="23313"/>
                  </a:lnTo>
                  <a:cubicBezTo>
                    <a:pt x="11262" y="23771"/>
                    <a:pt x="10306" y="23989"/>
                    <a:pt x="9364" y="23989"/>
                  </a:cubicBezTo>
                  <a:cubicBezTo>
                    <a:pt x="7151" y="23989"/>
                    <a:pt x="5016" y="22786"/>
                    <a:pt x="3930" y="20681"/>
                  </a:cubicBezTo>
                  <a:cubicBezTo>
                    <a:pt x="2382" y="17681"/>
                    <a:pt x="3561" y="14002"/>
                    <a:pt x="6561" y="12454"/>
                  </a:cubicBezTo>
                  <a:lnTo>
                    <a:pt x="23599" y="3667"/>
                  </a:lnTo>
                  <a:cubicBezTo>
                    <a:pt x="24456" y="3215"/>
                    <a:pt x="25409" y="2989"/>
                    <a:pt x="26373" y="2989"/>
                  </a:cubicBezTo>
                  <a:close/>
                  <a:moveTo>
                    <a:pt x="26394" y="1"/>
                  </a:moveTo>
                  <a:cubicBezTo>
                    <a:pt x="24993" y="1"/>
                    <a:pt x="23572" y="326"/>
                    <a:pt x="22242" y="1012"/>
                  </a:cubicBezTo>
                  <a:lnTo>
                    <a:pt x="5192" y="9811"/>
                  </a:lnTo>
                  <a:cubicBezTo>
                    <a:pt x="1930" y="11490"/>
                    <a:pt x="1" y="14978"/>
                    <a:pt x="310" y="18633"/>
                  </a:cubicBezTo>
                  <a:cubicBezTo>
                    <a:pt x="620" y="22300"/>
                    <a:pt x="3097" y="25408"/>
                    <a:pt x="6597" y="26527"/>
                  </a:cubicBezTo>
                  <a:cubicBezTo>
                    <a:pt x="7502" y="26813"/>
                    <a:pt x="8431" y="26956"/>
                    <a:pt x="9383" y="26968"/>
                  </a:cubicBezTo>
                  <a:cubicBezTo>
                    <a:pt x="10824" y="26968"/>
                    <a:pt x="12241" y="26611"/>
                    <a:pt x="13515" y="25956"/>
                  </a:cubicBezTo>
                  <a:lnTo>
                    <a:pt x="30576" y="17157"/>
                  </a:lnTo>
                  <a:cubicBezTo>
                    <a:pt x="35029" y="14859"/>
                    <a:pt x="36779" y="9382"/>
                    <a:pt x="34481" y="4917"/>
                  </a:cubicBezTo>
                  <a:cubicBezTo>
                    <a:pt x="32861" y="1794"/>
                    <a:pt x="29684" y="1"/>
                    <a:pt x="26394"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54" name="Google Shape;3854;p66"/>
            <p:cNvSpPr/>
            <p:nvPr/>
          </p:nvSpPr>
          <p:spPr>
            <a:xfrm>
              <a:off x="5915300" y="2633575"/>
              <a:ext cx="883175" cy="747250"/>
            </a:xfrm>
            <a:custGeom>
              <a:avLst/>
              <a:gdLst/>
              <a:ahLst/>
              <a:cxnLst/>
              <a:rect l="l" t="t" r="r" b="b"/>
              <a:pathLst>
                <a:path w="35327" h="29890" extrusionOk="0">
                  <a:moveTo>
                    <a:pt x="17906" y="0"/>
                  </a:moveTo>
                  <a:cubicBezTo>
                    <a:pt x="17603" y="0"/>
                    <a:pt x="17298" y="7"/>
                    <a:pt x="16991" y="21"/>
                  </a:cubicBezTo>
                  <a:cubicBezTo>
                    <a:pt x="7442" y="449"/>
                    <a:pt x="1" y="7474"/>
                    <a:pt x="370" y="15713"/>
                  </a:cubicBezTo>
                  <a:cubicBezTo>
                    <a:pt x="716" y="23695"/>
                    <a:pt x="8281" y="29889"/>
                    <a:pt x="17435" y="29889"/>
                  </a:cubicBezTo>
                  <a:cubicBezTo>
                    <a:pt x="17730" y="29889"/>
                    <a:pt x="18027" y="29883"/>
                    <a:pt x="18325" y="29870"/>
                  </a:cubicBezTo>
                  <a:cubicBezTo>
                    <a:pt x="27873" y="29441"/>
                    <a:pt x="35327" y="22416"/>
                    <a:pt x="34958" y="14177"/>
                  </a:cubicBezTo>
                  <a:cubicBezTo>
                    <a:pt x="34600" y="6191"/>
                    <a:pt x="27059" y="0"/>
                    <a:pt x="17906" y="0"/>
                  </a:cubicBezTo>
                  <a:close/>
                </a:path>
              </a:pathLst>
            </a:custGeom>
            <a:solidFill>
              <a:srgbClr val="C62A00"/>
            </a:solidFill>
            <a:ln>
              <a:noFill/>
            </a:ln>
          </p:spPr>
          <p:txBody>
            <a:bodyPr spcFirstLastPara="1" wrap="square" lIns="121900" tIns="121900" rIns="121900" bIns="121900" anchor="ctr" anchorCtr="0">
              <a:noAutofit/>
            </a:bodyPr>
            <a:lstStyle/>
            <a:p>
              <a:endParaRPr sz="1867"/>
            </a:p>
          </p:txBody>
        </p:sp>
        <p:sp>
          <p:nvSpPr>
            <p:cNvPr id="3855" name="Google Shape;3855;p66"/>
            <p:cNvSpPr/>
            <p:nvPr/>
          </p:nvSpPr>
          <p:spPr>
            <a:xfrm>
              <a:off x="5882575" y="2596325"/>
              <a:ext cx="948950" cy="821500"/>
            </a:xfrm>
            <a:custGeom>
              <a:avLst/>
              <a:gdLst/>
              <a:ahLst/>
              <a:cxnLst/>
              <a:rect l="l" t="t" r="r" b="b"/>
              <a:pathLst>
                <a:path w="37958" h="32860" extrusionOk="0">
                  <a:moveTo>
                    <a:pt x="19217" y="2975"/>
                  </a:moveTo>
                  <a:cubicBezTo>
                    <a:pt x="27563" y="2975"/>
                    <a:pt x="34469" y="8559"/>
                    <a:pt x="34790" y="15727"/>
                  </a:cubicBezTo>
                  <a:cubicBezTo>
                    <a:pt x="34945" y="19275"/>
                    <a:pt x="33481" y="22692"/>
                    <a:pt x="30659" y="25359"/>
                  </a:cubicBezTo>
                  <a:cubicBezTo>
                    <a:pt x="27778" y="28074"/>
                    <a:pt x="23837" y="29681"/>
                    <a:pt x="19574" y="29871"/>
                  </a:cubicBezTo>
                  <a:cubicBezTo>
                    <a:pt x="19300" y="29883"/>
                    <a:pt x="19015" y="29883"/>
                    <a:pt x="18741" y="29883"/>
                  </a:cubicBezTo>
                  <a:cubicBezTo>
                    <a:pt x="10394" y="29883"/>
                    <a:pt x="3489" y="24299"/>
                    <a:pt x="3167" y="17132"/>
                  </a:cubicBezTo>
                  <a:cubicBezTo>
                    <a:pt x="3013" y="13584"/>
                    <a:pt x="4465" y="10167"/>
                    <a:pt x="7299" y="7500"/>
                  </a:cubicBezTo>
                  <a:cubicBezTo>
                    <a:pt x="10180" y="4773"/>
                    <a:pt x="14109" y="3178"/>
                    <a:pt x="18383" y="2987"/>
                  </a:cubicBezTo>
                  <a:cubicBezTo>
                    <a:pt x="18657" y="2975"/>
                    <a:pt x="18943" y="2975"/>
                    <a:pt x="19217" y="2975"/>
                  </a:cubicBezTo>
                  <a:close/>
                  <a:moveTo>
                    <a:pt x="19215" y="1"/>
                  </a:moveTo>
                  <a:cubicBezTo>
                    <a:pt x="18892" y="1"/>
                    <a:pt x="18567" y="8"/>
                    <a:pt x="18241" y="23"/>
                  </a:cubicBezTo>
                  <a:cubicBezTo>
                    <a:pt x="13264" y="237"/>
                    <a:pt x="8656" y="2130"/>
                    <a:pt x="5251" y="5345"/>
                  </a:cubicBezTo>
                  <a:cubicBezTo>
                    <a:pt x="1798" y="8607"/>
                    <a:pt x="0" y="12846"/>
                    <a:pt x="191" y="17263"/>
                  </a:cubicBezTo>
                  <a:cubicBezTo>
                    <a:pt x="584" y="26038"/>
                    <a:pt x="8811" y="32860"/>
                    <a:pt x="18741" y="32860"/>
                  </a:cubicBezTo>
                  <a:cubicBezTo>
                    <a:pt x="19062" y="32860"/>
                    <a:pt x="19384" y="32848"/>
                    <a:pt x="19705" y="32836"/>
                  </a:cubicBezTo>
                  <a:cubicBezTo>
                    <a:pt x="24682" y="32622"/>
                    <a:pt x="29302" y="30729"/>
                    <a:pt x="32695" y="27514"/>
                  </a:cubicBezTo>
                  <a:cubicBezTo>
                    <a:pt x="36160" y="24252"/>
                    <a:pt x="37957" y="20013"/>
                    <a:pt x="37755" y="15596"/>
                  </a:cubicBezTo>
                  <a:cubicBezTo>
                    <a:pt x="37363" y="6832"/>
                    <a:pt x="29142" y="1"/>
                    <a:pt x="19215" y="1"/>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56" name="Google Shape;3856;p66"/>
            <p:cNvSpPr/>
            <p:nvPr/>
          </p:nvSpPr>
          <p:spPr>
            <a:xfrm>
              <a:off x="6102825" y="2792425"/>
              <a:ext cx="507825" cy="429550"/>
            </a:xfrm>
            <a:custGeom>
              <a:avLst/>
              <a:gdLst/>
              <a:ahLst/>
              <a:cxnLst/>
              <a:rect l="l" t="t" r="r" b="b"/>
              <a:pathLst>
                <a:path w="20313" h="17182" extrusionOk="0">
                  <a:moveTo>
                    <a:pt x="10308" y="1"/>
                  </a:moveTo>
                  <a:cubicBezTo>
                    <a:pt x="10132" y="1"/>
                    <a:pt x="9954" y="5"/>
                    <a:pt x="9776" y="13"/>
                  </a:cubicBezTo>
                  <a:cubicBezTo>
                    <a:pt x="4287" y="251"/>
                    <a:pt x="1" y="4299"/>
                    <a:pt x="215" y="9038"/>
                  </a:cubicBezTo>
                  <a:cubicBezTo>
                    <a:pt x="423" y="13622"/>
                    <a:pt x="4754" y="17182"/>
                    <a:pt x="10006" y="17182"/>
                  </a:cubicBezTo>
                  <a:cubicBezTo>
                    <a:pt x="10182" y="17182"/>
                    <a:pt x="10360" y="17178"/>
                    <a:pt x="10538" y="17170"/>
                  </a:cubicBezTo>
                  <a:cubicBezTo>
                    <a:pt x="16039" y="16920"/>
                    <a:pt x="20313" y="12883"/>
                    <a:pt x="20099" y="8145"/>
                  </a:cubicBezTo>
                  <a:cubicBezTo>
                    <a:pt x="19903" y="3560"/>
                    <a:pt x="15561" y="1"/>
                    <a:pt x="10308" y="1"/>
                  </a:cubicBezTo>
                  <a:close/>
                </a:path>
              </a:pathLst>
            </a:custGeom>
            <a:solidFill>
              <a:srgbClr val="842813"/>
            </a:solidFill>
            <a:ln>
              <a:noFill/>
            </a:ln>
          </p:spPr>
          <p:txBody>
            <a:bodyPr spcFirstLastPara="1" wrap="square" lIns="121900" tIns="121900" rIns="121900" bIns="121900" anchor="ctr" anchorCtr="0">
              <a:noAutofit/>
            </a:bodyPr>
            <a:lstStyle/>
            <a:p>
              <a:endParaRPr sz="1867"/>
            </a:p>
          </p:txBody>
        </p:sp>
        <p:sp>
          <p:nvSpPr>
            <p:cNvPr id="3857" name="Google Shape;3857;p66"/>
            <p:cNvSpPr/>
            <p:nvPr/>
          </p:nvSpPr>
          <p:spPr>
            <a:xfrm>
              <a:off x="6068300" y="2754925"/>
              <a:ext cx="577475" cy="504250"/>
            </a:xfrm>
            <a:custGeom>
              <a:avLst/>
              <a:gdLst/>
              <a:ahLst/>
              <a:cxnLst/>
              <a:rect l="l" t="t" r="r" b="b"/>
              <a:pathLst>
                <a:path w="23099" h="20170" extrusionOk="0">
                  <a:moveTo>
                    <a:pt x="11693" y="2977"/>
                  </a:moveTo>
                  <a:cubicBezTo>
                    <a:pt x="16146" y="2977"/>
                    <a:pt x="19837" y="5930"/>
                    <a:pt x="20015" y="9704"/>
                  </a:cubicBezTo>
                  <a:cubicBezTo>
                    <a:pt x="20098" y="11562"/>
                    <a:pt x="19325" y="13348"/>
                    <a:pt x="17836" y="14753"/>
                  </a:cubicBezTo>
                  <a:cubicBezTo>
                    <a:pt x="16288" y="16217"/>
                    <a:pt x="14169" y="17074"/>
                    <a:pt x="11871" y="17181"/>
                  </a:cubicBezTo>
                  <a:cubicBezTo>
                    <a:pt x="11723" y="17188"/>
                    <a:pt x="11575" y="17191"/>
                    <a:pt x="11428" y="17191"/>
                  </a:cubicBezTo>
                  <a:cubicBezTo>
                    <a:pt x="6957" y="17191"/>
                    <a:pt x="3258" y="14247"/>
                    <a:pt x="3096" y="10466"/>
                  </a:cubicBezTo>
                  <a:cubicBezTo>
                    <a:pt x="3013" y="8609"/>
                    <a:pt x="3775" y="6811"/>
                    <a:pt x="5263" y="5418"/>
                  </a:cubicBezTo>
                  <a:cubicBezTo>
                    <a:pt x="6811" y="3954"/>
                    <a:pt x="8930" y="3096"/>
                    <a:pt x="11228" y="2989"/>
                  </a:cubicBezTo>
                  <a:cubicBezTo>
                    <a:pt x="11395" y="2977"/>
                    <a:pt x="11538" y="2977"/>
                    <a:pt x="11693" y="2977"/>
                  </a:cubicBezTo>
                  <a:close/>
                  <a:moveTo>
                    <a:pt x="11669" y="0"/>
                  </a:moveTo>
                  <a:cubicBezTo>
                    <a:pt x="11480" y="0"/>
                    <a:pt x="11289" y="4"/>
                    <a:pt x="11097" y="13"/>
                  </a:cubicBezTo>
                  <a:cubicBezTo>
                    <a:pt x="8085" y="156"/>
                    <a:pt x="5287" y="1298"/>
                    <a:pt x="3227" y="3251"/>
                  </a:cubicBezTo>
                  <a:cubicBezTo>
                    <a:pt x="1096" y="5251"/>
                    <a:pt x="1" y="7859"/>
                    <a:pt x="120" y="10597"/>
                  </a:cubicBezTo>
                  <a:cubicBezTo>
                    <a:pt x="358" y="15979"/>
                    <a:pt x="5370" y="20170"/>
                    <a:pt x="11407" y="20170"/>
                  </a:cubicBezTo>
                  <a:cubicBezTo>
                    <a:pt x="11609" y="20170"/>
                    <a:pt x="11800" y="20158"/>
                    <a:pt x="12002" y="20158"/>
                  </a:cubicBezTo>
                  <a:cubicBezTo>
                    <a:pt x="15015" y="20015"/>
                    <a:pt x="17801" y="18872"/>
                    <a:pt x="19872" y="16919"/>
                  </a:cubicBezTo>
                  <a:cubicBezTo>
                    <a:pt x="22003" y="14919"/>
                    <a:pt x="23099" y="12312"/>
                    <a:pt x="22980" y="9573"/>
                  </a:cubicBezTo>
                  <a:cubicBezTo>
                    <a:pt x="22737" y="4193"/>
                    <a:pt x="17726" y="0"/>
                    <a:pt x="11669"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58" name="Google Shape;3858;p66"/>
            <p:cNvSpPr/>
            <p:nvPr/>
          </p:nvSpPr>
          <p:spPr>
            <a:xfrm>
              <a:off x="5964725" y="2982275"/>
              <a:ext cx="420325" cy="357275"/>
            </a:xfrm>
            <a:custGeom>
              <a:avLst/>
              <a:gdLst/>
              <a:ahLst/>
              <a:cxnLst/>
              <a:rect l="l" t="t" r="r" b="b"/>
              <a:pathLst>
                <a:path w="16813" h="14291" extrusionOk="0">
                  <a:moveTo>
                    <a:pt x="12761" y="1"/>
                  </a:moveTo>
                  <a:cubicBezTo>
                    <a:pt x="12718" y="1"/>
                    <a:pt x="12676" y="2"/>
                    <a:pt x="12633" y="3"/>
                  </a:cubicBezTo>
                  <a:cubicBezTo>
                    <a:pt x="11740" y="3"/>
                    <a:pt x="10871" y="277"/>
                    <a:pt x="10144" y="801"/>
                  </a:cubicBezTo>
                  <a:lnTo>
                    <a:pt x="8049" y="2253"/>
                  </a:lnTo>
                  <a:cubicBezTo>
                    <a:pt x="7326" y="1740"/>
                    <a:pt x="6465" y="1455"/>
                    <a:pt x="5590" y="1455"/>
                  </a:cubicBezTo>
                  <a:cubicBezTo>
                    <a:pt x="5573" y="1455"/>
                    <a:pt x="5555" y="1455"/>
                    <a:pt x="5537" y="1456"/>
                  </a:cubicBezTo>
                  <a:cubicBezTo>
                    <a:pt x="4525" y="1468"/>
                    <a:pt x="3548" y="1777"/>
                    <a:pt x="2727" y="2349"/>
                  </a:cubicBezTo>
                  <a:cubicBezTo>
                    <a:pt x="631" y="3813"/>
                    <a:pt x="0" y="6552"/>
                    <a:pt x="1322" y="8456"/>
                  </a:cubicBezTo>
                  <a:cubicBezTo>
                    <a:pt x="1846" y="9207"/>
                    <a:pt x="2608" y="9754"/>
                    <a:pt x="3489" y="9992"/>
                  </a:cubicBezTo>
                  <a:cubicBezTo>
                    <a:pt x="3417" y="10909"/>
                    <a:pt x="3656" y="11814"/>
                    <a:pt x="4168" y="12564"/>
                  </a:cubicBezTo>
                  <a:cubicBezTo>
                    <a:pt x="4930" y="13660"/>
                    <a:pt x="6168" y="14279"/>
                    <a:pt x="7573" y="14279"/>
                  </a:cubicBezTo>
                  <a:lnTo>
                    <a:pt x="7573" y="14291"/>
                  </a:lnTo>
                  <a:cubicBezTo>
                    <a:pt x="9799" y="14255"/>
                    <a:pt x="11752" y="12767"/>
                    <a:pt x="12347" y="10612"/>
                  </a:cubicBezTo>
                  <a:cubicBezTo>
                    <a:pt x="12526" y="9897"/>
                    <a:pt x="12526" y="9159"/>
                    <a:pt x="12323" y="8445"/>
                  </a:cubicBezTo>
                  <a:lnTo>
                    <a:pt x="14443" y="6980"/>
                  </a:lnTo>
                  <a:cubicBezTo>
                    <a:pt x="15288" y="6385"/>
                    <a:pt x="15907" y="5516"/>
                    <a:pt x="16181" y="4516"/>
                  </a:cubicBezTo>
                  <a:cubicBezTo>
                    <a:pt x="16812" y="2235"/>
                    <a:pt x="15101" y="1"/>
                    <a:pt x="12761" y="1"/>
                  </a:cubicBezTo>
                  <a:close/>
                </a:path>
              </a:pathLst>
            </a:custGeom>
            <a:solidFill>
              <a:srgbClr val="F4F4F4"/>
            </a:solidFill>
            <a:ln>
              <a:noFill/>
            </a:ln>
          </p:spPr>
          <p:txBody>
            <a:bodyPr spcFirstLastPara="1" wrap="square" lIns="121900" tIns="121900" rIns="121900" bIns="121900" anchor="ctr" anchorCtr="0">
              <a:noAutofit/>
            </a:bodyPr>
            <a:lstStyle/>
            <a:p>
              <a:endParaRPr sz="1867"/>
            </a:p>
          </p:txBody>
        </p:sp>
        <p:sp>
          <p:nvSpPr>
            <p:cNvPr id="3859" name="Google Shape;3859;p66"/>
            <p:cNvSpPr/>
            <p:nvPr/>
          </p:nvSpPr>
          <p:spPr>
            <a:xfrm>
              <a:off x="5937325" y="2945125"/>
              <a:ext cx="477475" cy="431350"/>
            </a:xfrm>
            <a:custGeom>
              <a:avLst/>
              <a:gdLst/>
              <a:ahLst/>
              <a:cxnLst/>
              <a:rect l="l" t="t" r="r" b="b"/>
              <a:pathLst>
                <a:path w="19099" h="17254" extrusionOk="0">
                  <a:moveTo>
                    <a:pt x="13801" y="2976"/>
                  </a:moveTo>
                  <a:cubicBezTo>
                    <a:pt x="14488" y="2976"/>
                    <a:pt x="15136" y="3306"/>
                    <a:pt x="15551" y="3870"/>
                  </a:cubicBezTo>
                  <a:cubicBezTo>
                    <a:pt x="16265" y="4894"/>
                    <a:pt x="15872" y="6418"/>
                    <a:pt x="14681" y="7240"/>
                  </a:cubicBezTo>
                  <a:lnTo>
                    <a:pt x="11514" y="9431"/>
                  </a:lnTo>
                  <a:cubicBezTo>
                    <a:pt x="11562" y="9490"/>
                    <a:pt x="11610" y="9550"/>
                    <a:pt x="11657" y="9621"/>
                  </a:cubicBezTo>
                  <a:cubicBezTo>
                    <a:pt x="12514" y="10847"/>
                    <a:pt x="12050" y="12657"/>
                    <a:pt x="10621" y="13645"/>
                  </a:cubicBezTo>
                  <a:cubicBezTo>
                    <a:pt x="10050" y="14050"/>
                    <a:pt x="9371" y="14264"/>
                    <a:pt x="8669" y="14276"/>
                  </a:cubicBezTo>
                  <a:cubicBezTo>
                    <a:pt x="8645" y="14277"/>
                    <a:pt x="8621" y="14277"/>
                    <a:pt x="8597" y="14277"/>
                  </a:cubicBezTo>
                  <a:cubicBezTo>
                    <a:pt x="7766" y="14277"/>
                    <a:pt x="6976" y="13876"/>
                    <a:pt x="6490" y="13205"/>
                  </a:cubicBezTo>
                  <a:cubicBezTo>
                    <a:pt x="5847" y="12288"/>
                    <a:pt x="5942" y="11038"/>
                    <a:pt x="6645" y="10062"/>
                  </a:cubicBezTo>
                  <a:lnTo>
                    <a:pt x="6645" y="10062"/>
                  </a:lnTo>
                  <a:cubicBezTo>
                    <a:pt x="6371" y="10133"/>
                    <a:pt x="6097" y="10169"/>
                    <a:pt x="5811" y="10169"/>
                  </a:cubicBezTo>
                  <a:cubicBezTo>
                    <a:pt x="5787" y="10169"/>
                    <a:pt x="5763" y="10170"/>
                    <a:pt x="5740" y="10170"/>
                  </a:cubicBezTo>
                  <a:cubicBezTo>
                    <a:pt x="4909" y="10170"/>
                    <a:pt x="4130" y="9768"/>
                    <a:pt x="3644" y="9097"/>
                  </a:cubicBezTo>
                  <a:cubicBezTo>
                    <a:pt x="2787" y="7859"/>
                    <a:pt x="3251" y="6061"/>
                    <a:pt x="4680" y="5073"/>
                  </a:cubicBezTo>
                  <a:cubicBezTo>
                    <a:pt x="5252" y="4656"/>
                    <a:pt x="5930" y="4442"/>
                    <a:pt x="6633" y="4442"/>
                  </a:cubicBezTo>
                  <a:cubicBezTo>
                    <a:pt x="6668" y="4440"/>
                    <a:pt x="6703" y="4440"/>
                    <a:pt x="6738" y="4440"/>
                  </a:cubicBezTo>
                  <a:cubicBezTo>
                    <a:pt x="7557" y="4440"/>
                    <a:pt x="8332" y="4839"/>
                    <a:pt x="8812" y="5501"/>
                  </a:cubicBezTo>
                  <a:cubicBezTo>
                    <a:pt x="8859" y="5573"/>
                    <a:pt x="8895" y="5632"/>
                    <a:pt x="8931" y="5704"/>
                  </a:cubicBezTo>
                  <a:lnTo>
                    <a:pt x="12098" y="3501"/>
                  </a:lnTo>
                  <a:cubicBezTo>
                    <a:pt x="12574" y="3168"/>
                    <a:pt x="13145" y="2989"/>
                    <a:pt x="13741" y="2977"/>
                  </a:cubicBezTo>
                  <a:lnTo>
                    <a:pt x="13729" y="2977"/>
                  </a:lnTo>
                  <a:cubicBezTo>
                    <a:pt x="13753" y="2977"/>
                    <a:pt x="13777" y="2976"/>
                    <a:pt x="13801" y="2976"/>
                  </a:cubicBezTo>
                  <a:close/>
                  <a:moveTo>
                    <a:pt x="13800" y="0"/>
                  </a:moveTo>
                  <a:cubicBezTo>
                    <a:pt x="13777" y="0"/>
                    <a:pt x="13753" y="0"/>
                    <a:pt x="13729" y="1"/>
                  </a:cubicBezTo>
                  <a:lnTo>
                    <a:pt x="13741" y="1"/>
                  </a:lnTo>
                  <a:cubicBezTo>
                    <a:pt x="12538" y="1"/>
                    <a:pt x="11383" y="370"/>
                    <a:pt x="10407" y="1060"/>
                  </a:cubicBezTo>
                  <a:lnTo>
                    <a:pt x="9062" y="1989"/>
                  </a:lnTo>
                  <a:cubicBezTo>
                    <a:pt x="8323" y="1643"/>
                    <a:pt x="7529" y="1465"/>
                    <a:pt x="6712" y="1465"/>
                  </a:cubicBezTo>
                  <a:cubicBezTo>
                    <a:pt x="6686" y="1465"/>
                    <a:pt x="6659" y="1465"/>
                    <a:pt x="6633" y="1465"/>
                  </a:cubicBezTo>
                  <a:cubicBezTo>
                    <a:pt x="3728" y="1477"/>
                    <a:pt x="1180" y="3442"/>
                    <a:pt x="418" y="6252"/>
                  </a:cubicBezTo>
                  <a:cubicBezTo>
                    <a:pt x="1" y="7799"/>
                    <a:pt x="287" y="9466"/>
                    <a:pt x="1192" y="10788"/>
                  </a:cubicBezTo>
                  <a:cubicBezTo>
                    <a:pt x="1692" y="11502"/>
                    <a:pt x="2358" y="12086"/>
                    <a:pt x="3132" y="12490"/>
                  </a:cubicBezTo>
                  <a:cubicBezTo>
                    <a:pt x="3239" y="13348"/>
                    <a:pt x="3549" y="14181"/>
                    <a:pt x="4049" y="14907"/>
                  </a:cubicBezTo>
                  <a:cubicBezTo>
                    <a:pt x="5107" y="16376"/>
                    <a:pt x="6802" y="17253"/>
                    <a:pt x="8608" y="17253"/>
                  </a:cubicBezTo>
                  <a:cubicBezTo>
                    <a:pt x="8632" y="17253"/>
                    <a:pt x="8656" y="17253"/>
                    <a:pt x="8681" y="17253"/>
                  </a:cubicBezTo>
                  <a:cubicBezTo>
                    <a:pt x="9978" y="17241"/>
                    <a:pt x="11252" y="16836"/>
                    <a:pt x="12324" y="16086"/>
                  </a:cubicBezTo>
                  <a:cubicBezTo>
                    <a:pt x="14217" y="14776"/>
                    <a:pt x="15193" y="12645"/>
                    <a:pt x="15050" y="10609"/>
                  </a:cubicBezTo>
                  <a:lnTo>
                    <a:pt x="16384" y="9681"/>
                  </a:lnTo>
                  <a:cubicBezTo>
                    <a:pt x="17539" y="8895"/>
                    <a:pt x="18360" y="7716"/>
                    <a:pt x="18718" y="6371"/>
                  </a:cubicBezTo>
                  <a:cubicBezTo>
                    <a:pt x="19099" y="4930"/>
                    <a:pt x="18837" y="3406"/>
                    <a:pt x="18003" y="2168"/>
                  </a:cubicBezTo>
                  <a:cubicBezTo>
                    <a:pt x="17029" y="818"/>
                    <a:pt x="15464" y="0"/>
                    <a:pt x="13800"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grpSp>
        <p:nvGrpSpPr>
          <p:cNvPr id="3860" name="Google Shape;3860;p66"/>
          <p:cNvGrpSpPr/>
          <p:nvPr/>
        </p:nvGrpSpPr>
        <p:grpSpPr>
          <a:xfrm>
            <a:off x="6767572" y="3508080"/>
            <a:ext cx="1560533" cy="2246733"/>
            <a:chOff x="4095150" y="1836675"/>
            <a:chExt cx="1170400" cy="1685050"/>
          </a:xfrm>
        </p:grpSpPr>
        <p:sp>
          <p:nvSpPr>
            <p:cNvPr id="3861" name="Google Shape;3861;p66"/>
            <p:cNvSpPr/>
            <p:nvPr/>
          </p:nvSpPr>
          <p:spPr>
            <a:xfrm>
              <a:off x="4213025" y="2121225"/>
              <a:ext cx="934350" cy="1363300"/>
            </a:xfrm>
            <a:custGeom>
              <a:avLst/>
              <a:gdLst/>
              <a:ahLst/>
              <a:cxnLst/>
              <a:rect l="l" t="t" r="r" b="b"/>
              <a:pathLst>
                <a:path w="37374" h="54532" extrusionOk="0">
                  <a:moveTo>
                    <a:pt x="18836" y="1"/>
                  </a:moveTo>
                  <a:cubicBezTo>
                    <a:pt x="8596" y="1"/>
                    <a:pt x="0" y="8299"/>
                    <a:pt x="0" y="18539"/>
                  </a:cubicBezTo>
                  <a:lnTo>
                    <a:pt x="0" y="18681"/>
                  </a:lnTo>
                  <a:lnTo>
                    <a:pt x="0" y="18765"/>
                  </a:lnTo>
                  <a:lnTo>
                    <a:pt x="0" y="46887"/>
                  </a:lnTo>
                  <a:cubicBezTo>
                    <a:pt x="0" y="51066"/>
                    <a:pt x="3727" y="54483"/>
                    <a:pt x="7894" y="54483"/>
                  </a:cubicBezTo>
                  <a:cubicBezTo>
                    <a:pt x="12073" y="54460"/>
                    <a:pt x="15466" y="51078"/>
                    <a:pt x="15478" y="46887"/>
                  </a:cubicBezTo>
                  <a:lnTo>
                    <a:pt x="15478" y="43673"/>
                  </a:lnTo>
                  <a:cubicBezTo>
                    <a:pt x="16585" y="43875"/>
                    <a:pt x="17705" y="43976"/>
                    <a:pt x="18824" y="43976"/>
                  </a:cubicBezTo>
                  <a:cubicBezTo>
                    <a:pt x="19943" y="43976"/>
                    <a:pt x="21062" y="43875"/>
                    <a:pt x="22170" y="43673"/>
                  </a:cubicBezTo>
                  <a:lnTo>
                    <a:pt x="22170" y="46935"/>
                  </a:lnTo>
                  <a:cubicBezTo>
                    <a:pt x="22170" y="51126"/>
                    <a:pt x="25575" y="54531"/>
                    <a:pt x="29766" y="54531"/>
                  </a:cubicBezTo>
                  <a:cubicBezTo>
                    <a:pt x="33957" y="54531"/>
                    <a:pt x="37362" y="51126"/>
                    <a:pt x="37362" y="46935"/>
                  </a:cubicBezTo>
                  <a:lnTo>
                    <a:pt x="37362" y="18693"/>
                  </a:lnTo>
                  <a:cubicBezTo>
                    <a:pt x="37374" y="9728"/>
                    <a:pt x="29170" y="1"/>
                    <a:pt x="18836"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862" name="Google Shape;3862;p66"/>
            <p:cNvSpPr/>
            <p:nvPr/>
          </p:nvSpPr>
          <p:spPr>
            <a:xfrm>
              <a:off x="4176100" y="2084025"/>
              <a:ext cx="1008775" cy="1437700"/>
            </a:xfrm>
            <a:custGeom>
              <a:avLst/>
              <a:gdLst/>
              <a:ahLst/>
              <a:cxnLst/>
              <a:rect l="l" t="t" r="r" b="b"/>
              <a:pathLst>
                <a:path w="40351" h="57508" extrusionOk="0">
                  <a:moveTo>
                    <a:pt x="20313" y="2977"/>
                  </a:moveTo>
                  <a:cubicBezTo>
                    <a:pt x="29921" y="2977"/>
                    <a:pt x="37363" y="12228"/>
                    <a:pt x="37363" y="20181"/>
                  </a:cubicBezTo>
                  <a:lnTo>
                    <a:pt x="37363" y="48423"/>
                  </a:lnTo>
                  <a:cubicBezTo>
                    <a:pt x="37363" y="51792"/>
                    <a:pt x="34624" y="54531"/>
                    <a:pt x="31255" y="54531"/>
                  </a:cubicBezTo>
                  <a:cubicBezTo>
                    <a:pt x="27885" y="54531"/>
                    <a:pt x="25147" y="51792"/>
                    <a:pt x="25147" y="48423"/>
                  </a:cubicBezTo>
                  <a:lnTo>
                    <a:pt x="25147" y="43375"/>
                  </a:lnTo>
                  <a:lnTo>
                    <a:pt x="23385" y="43696"/>
                  </a:lnTo>
                  <a:cubicBezTo>
                    <a:pt x="22367" y="43881"/>
                    <a:pt x="21337" y="43973"/>
                    <a:pt x="20307" y="43973"/>
                  </a:cubicBezTo>
                  <a:cubicBezTo>
                    <a:pt x="19277" y="43973"/>
                    <a:pt x="18247" y="43881"/>
                    <a:pt x="17229" y="43696"/>
                  </a:cubicBezTo>
                  <a:lnTo>
                    <a:pt x="15479" y="43375"/>
                  </a:lnTo>
                  <a:lnTo>
                    <a:pt x="15479" y="48375"/>
                  </a:lnTo>
                  <a:cubicBezTo>
                    <a:pt x="15467" y="51745"/>
                    <a:pt x="12740" y="54471"/>
                    <a:pt x="9371" y="54483"/>
                  </a:cubicBezTo>
                  <a:cubicBezTo>
                    <a:pt x="5966" y="54483"/>
                    <a:pt x="2977" y="51626"/>
                    <a:pt x="2977" y="48375"/>
                  </a:cubicBezTo>
                  <a:lnTo>
                    <a:pt x="2977" y="20253"/>
                  </a:lnTo>
                  <a:lnTo>
                    <a:pt x="2977" y="20181"/>
                  </a:lnTo>
                  <a:lnTo>
                    <a:pt x="2977" y="20169"/>
                  </a:lnTo>
                  <a:lnTo>
                    <a:pt x="2977" y="20027"/>
                  </a:lnTo>
                  <a:cubicBezTo>
                    <a:pt x="2977" y="10621"/>
                    <a:pt x="10752" y="2977"/>
                    <a:pt x="20313" y="2977"/>
                  </a:cubicBezTo>
                  <a:close/>
                  <a:moveTo>
                    <a:pt x="20280" y="0"/>
                  </a:moveTo>
                  <a:cubicBezTo>
                    <a:pt x="14950" y="0"/>
                    <a:pt x="9825" y="2106"/>
                    <a:pt x="6025" y="5858"/>
                  </a:cubicBezTo>
                  <a:cubicBezTo>
                    <a:pt x="2144" y="9656"/>
                    <a:pt x="1" y="14681"/>
                    <a:pt x="1" y="20015"/>
                  </a:cubicBezTo>
                  <a:lnTo>
                    <a:pt x="1" y="20134"/>
                  </a:lnTo>
                  <a:lnTo>
                    <a:pt x="1" y="20157"/>
                  </a:lnTo>
                  <a:lnTo>
                    <a:pt x="1" y="20253"/>
                  </a:lnTo>
                  <a:lnTo>
                    <a:pt x="1" y="48375"/>
                  </a:lnTo>
                  <a:cubicBezTo>
                    <a:pt x="1" y="53293"/>
                    <a:pt x="4299" y="57460"/>
                    <a:pt x="9383" y="57460"/>
                  </a:cubicBezTo>
                  <a:cubicBezTo>
                    <a:pt x="14395" y="57448"/>
                    <a:pt x="18455" y="53388"/>
                    <a:pt x="18455" y="48375"/>
                  </a:cubicBezTo>
                  <a:lnTo>
                    <a:pt x="18455" y="46863"/>
                  </a:lnTo>
                  <a:cubicBezTo>
                    <a:pt x="19075" y="46923"/>
                    <a:pt x="19694" y="46952"/>
                    <a:pt x="20313" y="46952"/>
                  </a:cubicBezTo>
                  <a:cubicBezTo>
                    <a:pt x="20932" y="46952"/>
                    <a:pt x="21551" y="46923"/>
                    <a:pt x="22170" y="46863"/>
                  </a:cubicBezTo>
                  <a:lnTo>
                    <a:pt x="22170" y="48423"/>
                  </a:lnTo>
                  <a:cubicBezTo>
                    <a:pt x="22182" y="53435"/>
                    <a:pt x="26242" y="57495"/>
                    <a:pt x="31255" y="57507"/>
                  </a:cubicBezTo>
                  <a:cubicBezTo>
                    <a:pt x="36267" y="57507"/>
                    <a:pt x="40339" y="53435"/>
                    <a:pt x="40351" y="48423"/>
                  </a:cubicBezTo>
                  <a:lnTo>
                    <a:pt x="40351" y="20181"/>
                  </a:lnTo>
                  <a:cubicBezTo>
                    <a:pt x="40351" y="15359"/>
                    <a:pt x="38232" y="10359"/>
                    <a:pt x="34553" y="6453"/>
                  </a:cubicBezTo>
                  <a:cubicBezTo>
                    <a:pt x="30635" y="2286"/>
                    <a:pt x="25587" y="0"/>
                    <a:pt x="20325" y="0"/>
                  </a:cubicBezTo>
                  <a:cubicBezTo>
                    <a:pt x="20310" y="0"/>
                    <a:pt x="20295" y="0"/>
                    <a:pt x="20280"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63" name="Google Shape;3863;p66"/>
            <p:cNvSpPr/>
            <p:nvPr/>
          </p:nvSpPr>
          <p:spPr>
            <a:xfrm>
              <a:off x="4132350" y="1874175"/>
              <a:ext cx="1096000" cy="1096000"/>
            </a:xfrm>
            <a:custGeom>
              <a:avLst/>
              <a:gdLst/>
              <a:ahLst/>
              <a:cxnLst/>
              <a:rect l="l" t="t" r="r" b="b"/>
              <a:pathLst>
                <a:path w="43840" h="43840" extrusionOk="0">
                  <a:moveTo>
                    <a:pt x="21920" y="0"/>
                  </a:moveTo>
                  <a:cubicBezTo>
                    <a:pt x="9811" y="0"/>
                    <a:pt x="0" y="9811"/>
                    <a:pt x="0" y="21920"/>
                  </a:cubicBezTo>
                  <a:cubicBezTo>
                    <a:pt x="0" y="34016"/>
                    <a:pt x="9811" y="43839"/>
                    <a:pt x="21920" y="43839"/>
                  </a:cubicBezTo>
                  <a:cubicBezTo>
                    <a:pt x="34017" y="43839"/>
                    <a:pt x="43839" y="34016"/>
                    <a:pt x="43839" y="21920"/>
                  </a:cubicBezTo>
                  <a:cubicBezTo>
                    <a:pt x="43839" y="9811"/>
                    <a:pt x="34017" y="0"/>
                    <a:pt x="21920"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864" name="Google Shape;3864;p66"/>
            <p:cNvSpPr/>
            <p:nvPr/>
          </p:nvSpPr>
          <p:spPr>
            <a:xfrm>
              <a:off x="4095150" y="1836675"/>
              <a:ext cx="1170400" cy="1170700"/>
            </a:xfrm>
            <a:custGeom>
              <a:avLst/>
              <a:gdLst/>
              <a:ahLst/>
              <a:cxnLst/>
              <a:rect l="l" t="t" r="r" b="b"/>
              <a:pathLst>
                <a:path w="46816" h="46828" extrusionOk="0">
                  <a:moveTo>
                    <a:pt x="23408" y="2977"/>
                  </a:moveTo>
                  <a:cubicBezTo>
                    <a:pt x="34671" y="2977"/>
                    <a:pt x="43839" y="12145"/>
                    <a:pt x="43839" y="23420"/>
                  </a:cubicBezTo>
                  <a:cubicBezTo>
                    <a:pt x="43839" y="34683"/>
                    <a:pt x="34671" y="43851"/>
                    <a:pt x="23408" y="43851"/>
                  </a:cubicBezTo>
                  <a:cubicBezTo>
                    <a:pt x="12133" y="43851"/>
                    <a:pt x="2977" y="34683"/>
                    <a:pt x="2977" y="23420"/>
                  </a:cubicBezTo>
                  <a:cubicBezTo>
                    <a:pt x="2977" y="12145"/>
                    <a:pt x="12133" y="2977"/>
                    <a:pt x="23408" y="2977"/>
                  </a:cubicBezTo>
                  <a:close/>
                  <a:moveTo>
                    <a:pt x="23408" y="0"/>
                  </a:moveTo>
                  <a:cubicBezTo>
                    <a:pt x="10490" y="0"/>
                    <a:pt x="0" y="10513"/>
                    <a:pt x="0" y="23420"/>
                  </a:cubicBezTo>
                  <a:cubicBezTo>
                    <a:pt x="0" y="36326"/>
                    <a:pt x="10490" y="46827"/>
                    <a:pt x="23408" y="46827"/>
                  </a:cubicBezTo>
                  <a:cubicBezTo>
                    <a:pt x="36302" y="46827"/>
                    <a:pt x="46816" y="36326"/>
                    <a:pt x="46816" y="23420"/>
                  </a:cubicBezTo>
                  <a:cubicBezTo>
                    <a:pt x="46816" y="10513"/>
                    <a:pt x="36314" y="0"/>
                    <a:pt x="23408"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sp>
          <p:nvSpPr>
            <p:cNvPr id="3865" name="Google Shape;3865;p66"/>
            <p:cNvSpPr/>
            <p:nvPr/>
          </p:nvSpPr>
          <p:spPr>
            <a:xfrm>
              <a:off x="4329100" y="2127175"/>
              <a:ext cx="702200" cy="389350"/>
            </a:xfrm>
            <a:custGeom>
              <a:avLst/>
              <a:gdLst/>
              <a:ahLst/>
              <a:cxnLst/>
              <a:rect l="l" t="t" r="r" b="b"/>
              <a:pathLst>
                <a:path w="28088" h="15574" extrusionOk="0">
                  <a:moveTo>
                    <a:pt x="7787" y="1"/>
                  </a:moveTo>
                  <a:cubicBezTo>
                    <a:pt x="3477" y="1"/>
                    <a:pt x="1" y="3477"/>
                    <a:pt x="1" y="7787"/>
                  </a:cubicBezTo>
                  <a:cubicBezTo>
                    <a:pt x="1" y="12097"/>
                    <a:pt x="3477" y="15574"/>
                    <a:pt x="7787" y="15574"/>
                  </a:cubicBezTo>
                  <a:lnTo>
                    <a:pt x="20301" y="15574"/>
                  </a:lnTo>
                  <a:cubicBezTo>
                    <a:pt x="24611" y="15574"/>
                    <a:pt x="28087" y="12097"/>
                    <a:pt x="28087" y="7787"/>
                  </a:cubicBezTo>
                  <a:cubicBezTo>
                    <a:pt x="28087" y="3477"/>
                    <a:pt x="24611" y="1"/>
                    <a:pt x="20301" y="1"/>
                  </a:cubicBezTo>
                  <a:close/>
                </a:path>
              </a:pathLst>
            </a:custGeom>
            <a:solidFill>
              <a:srgbClr val="B4DEFF"/>
            </a:solidFill>
            <a:ln>
              <a:noFill/>
            </a:ln>
          </p:spPr>
          <p:txBody>
            <a:bodyPr spcFirstLastPara="1" wrap="square" lIns="121900" tIns="121900" rIns="121900" bIns="121900" anchor="ctr" anchorCtr="0">
              <a:noAutofit/>
            </a:bodyPr>
            <a:lstStyle/>
            <a:p>
              <a:endParaRPr sz="1867"/>
            </a:p>
          </p:txBody>
        </p:sp>
        <p:sp>
          <p:nvSpPr>
            <p:cNvPr id="3866" name="Google Shape;3866;p66"/>
            <p:cNvSpPr/>
            <p:nvPr/>
          </p:nvSpPr>
          <p:spPr>
            <a:xfrm>
              <a:off x="4294875" y="2090250"/>
              <a:ext cx="776600" cy="463500"/>
            </a:xfrm>
            <a:custGeom>
              <a:avLst/>
              <a:gdLst/>
              <a:ahLst/>
              <a:cxnLst/>
              <a:rect l="l" t="t" r="r" b="b"/>
              <a:pathLst>
                <a:path w="31064" h="18540" extrusionOk="0">
                  <a:moveTo>
                    <a:pt x="21778" y="2977"/>
                  </a:moveTo>
                  <a:cubicBezTo>
                    <a:pt x="25241" y="2977"/>
                    <a:pt x="28063" y="5788"/>
                    <a:pt x="28063" y="9264"/>
                  </a:cubicBezTo>
                  <a:cubicBezTo>
                    <a:pt x="28063" y="12752"/>
                    <a:pt x="25241" y="15564"/>
                    <a:pt x="21778" y="15564"/>
                  </a:cubicBezTo>
                  <a:cubicBezTo>
                    <a:pt x="21742" y="15564"/>
                    <a:pt x="21706" y="15563"/>
                    <a:pt x="21670" y="15563"/>
                  </a:cubicBezTo>
                  <a:lnTo>
                    <a:pt x="9156" y="15563"/>
                  </a:lnTo>
                  <a:cubicBezTo>
                    <a:pt x="5715" y="15515"/>
                    <a:pt x="2953" y="12705"/>
                    <a:pt x="2953" y="9264"/>
                  </a:cubicBezTo>
                  <a:cubicBezTo>
                    <a:pt x="2953" y="5823"/>
                    <a:pt x="5715" y="3025"/>
                    <a:pt x="9156" y="2978"/>
                  </a:cubicBezTo>
                  <a:lnTo>
                    <a:pt x="21670" y="2978"/>
                  </a:lnTo>
                  <a:cubicBezTo>
                    <a:pt x="21706" y="2977"/>
                    <a:pt x="21742" y="2977"/>
                    <a:pt x="21778" y="2977"/>
                  </a:cubicBezTo>
                  <a:close/>
                  <a:moveTo>
                    <a:pt x="21801" y="0"/>
                  </a:moveTo>
                  <a:cubicBezTo>
                    <a:pt x="21757" y="0"/>
                    <a:pt x="21713" y="1"/>
                    <a:pt x="21670" y="1"/>
                  </a:cubicBezTo>
                  <a:lnTo>
                    <a:pt x="9156" y="1"/>
                  </a:lnTo>
                  <a:cubicBezTo>
                    <a:pt x="4072" y="61"/>
                    <a:pt x="0" y="4192"/>
                    <a:pt x="0" y="9264"/>
                  </a:cubicBezTo>
                  <a:cubicBezTo>
                    <a:pt x="0" y="14348"/>
                    <a:pt x="4072" y="18480"/>
                    <a:pt x="9156" y="18539"/>
                  </a:cubicBezTo>
                  <a:lnTo>
                    <a:pt x="21670" y="18539"/>
                  </a:lnTo>
                  <a:cubicBezTo>
                    <a:pt x="21706" y="18540"/>
                    <a:pt x="21743" y="18540"/>
                    <a:pt x="21779" y="18540"/>
                  </a:cubicBezTo>
                  <a:cubicBezTo>
                    <a:pt x="26896" y="18540"/>
                    <a:pt x="31064" y="14395"/>
                    <a:pt x="31064" y="9264"/>
                  </a:cubicBezTo>
                  <a:cubicBezTo>
                    <a:pt x="31064" y="4141"/>
                    <a:pt x="26908" y="0"/>
                    <a:pt x="21801" y="0"/>
                  </a:cubicBezTo>
                  <a:close/>
                </a:path>
              </a:pathLst>
            </a:custGeom>
            <a:solidFill>
              <a:srgbClr val="000000"/>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9"/>
                                        </p:tgtEl>
                                        <p:attrNameLst>
                                          <p:attrName>style.visibility</p:attrName>
                                        </p:attrNameLst>
                                      </p:cBhvr>
                                      <p:to>
                                        <p:strVal val="visible"/>
                                      </p:to>
                                    </p:set>
                                    <p:animEffect transition="in" filter="fade">
                                      <p:cBhvr>
                                        <p:cTn id="7" dur="500"/>
                                        <p:tgtEl>
                                          <p:spTgt spid="38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42"/>
                                        </p:tgtEl>
                                        <p:attrNameLst>
                                          <p:attrName>style.visibility</p:attrName>
                                        </p:attrNameLst>
                                      </p:cBhvr>
                                      <p:to>
                                        <p:strVal val="visible"/>
                                      </p:to>
                                    </p:set>
                                    <p:animEffect transition="in" filter="fade">
                                      <p:cBhvr>
                                        <p:cTn id="12" dur="500"/>
                                        <p:tgtEl>
                                          <p:spTgt spid="38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60"/>
                                        </p:tgtEl>
                                        <p:attrNameLst>
                                          <p:attrName>style.visibility</p:attrName>
                                        </p:attrNameLst>
                                      </p:cBhvr>
                                      <p:to>
                                        <p:strVal val="visible"/>
                                      </p:to>
                                    </p:set>
                                    <p:animEffect transition="in" filter="fade">
                                      <p:cBhvr>
                                        <p:cTn id="17" dur="500"/>
                                        <p:tgtEl>
                                          <p:spTgt spid="38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35"/>
                                        </p:tgtEl>
                                        <p:attrNameLst>
                                          <p:attrName>style.visibility</p:attrName>
                                        </p:attrNameLst>
                                      </p:cBhvr>
                                      <p:to>
                                        <p:strVal val="visible"/>
                                      </p:to>
                                    </p:set>
                                    <p:animEffect transition="in" filter="fade">
                                      <p:cBhvr>
                                        <p:cTn id="22" dur="500"/>
                                        <p:tgtEl>
                                          <p:spTgt spid="38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834"/>
                                        </p:tgtEl>
                                        <p:attrNameLst>
                                          <p:attrName>style.visibility</p:attrName>
                                        </p:attrNameLst>
                                      </p:cBhvr>
                                      <p:to>
                                        <p:strVal val="visible"/>
                                      </p:to>
                                    </p:set>
                                    <p:anim calcmode="lin" valueType="num">
                                      <p:cBhvr additive="base">
                                        <p:cTn id="27" dur="500" fill="hold"/>
                                        <p:tgtEl>
                                          <p:spTgt spid="3834"/>
                                        </p:tgtEl>
                                        <p:attrNameLst>
                                          <p:attrName>ppt_x</p:attrName>
                                        </p:attrNameLst>
                                      </p:cBhvr>
                                      <p:tavLst>
                                        <p:tav tm="0">
                                          <p:val>
                                            <p:strVal val="#ppt_x"/>
                                          </p:val>
                                        </p:tav>
                                        <p:tav tm="100000">
                                          <p:val>
                                            <p:strVal val="#ppt_x"/>
                                          </p:val>
                                        </p:tav>
                                      </p:tavLst>
                                    </p:anim>
                                    <p:anim calcmode="lin" valueType="num">
                                      <p:cBhvr additive="base">
                                        <p:cTn id="28" dur="500" fill="hold"/>
                                        <p:tgtEl>
                                          <p:spTgt spid="38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76A2-C589-4A98-8968-02190F8859C1}"/>
              </a:ext>
            </a:extLst>
          </p:cNvPr>
          <p:cNvSpPr>
            <a:spLocks noGrp="1"/>
          </p:cNvSpPr>
          <p:nvPr>
            <p:ph type="title"/>
          </p:nvPr>
        </p:nvSpPr>
        <p:spPr>
          <a:xfrm>
            <a:off x="2682795" y="2735324"/>
            <a:ext cx="7134973" cy="2286000"/>
          </a:xfrm>
        </p:spPr>
        <p:txBody>
          <a:bodyPr/>
          <a:lstStyle/>
          <a:p>
            <a:r>
              <a:rPr lang="en-US" sz="8800"/>
              <a:t>2. PAPARAN HASIL SKPL</a:t>
            </a:r>
            <a:endParaRPr lang="en-ID" sz="8800"/>
          </a:p>
        </p:txBody>
      </p:sp>
      <p:grpSp>
        <p:nvGrpSpPr>
          <p:cNvPr id="13" name="Google Shape;249;p33">
            <a:extLst>
              <a:ext uri="{FF2B5EF4-FFF2-40B4-BE49-F238E27FC236}">
                <a16:creationId xmlns:a16="http://schemas.microsoft.com/office/drawing/2014/main" id="{B63B88E8-25EB-44AF-A403-5DE02130A5C5}"/>
              </a:ext>
            </a:extLst>
          </p:cNvPr>
          <p:cNvGrpSpPr/>
          <p:nvPr/>
        </p:nvGrpSpPr>
        <p:grpSpPr>
          <a:xfrm>
            <a:off x="5193705" y="577358"/>
            <a:ext cx="2062831" cy="2062796"/>
            <a:chOff x="5686721" y="1540347"/>
            <a:chExt cx="2062831" cy="2062796"/>
          </a:xfrm>
        </p:grpSpPr>
        <p:sp>
          <p:nvSpPr>
            <p:cNvPr id="14" name="Google Shape;250;p33">
              <a:extLst>
                <a:ext uri="{FF2B5EF4-FFF2-40B4-BE49-F238E27FC236}">
                  <a16:creationId xmlns:a16="http://schemas.microsoft.com/office/drawing/2014/main" id="{C61A0725-F363-4636-A38C-8CA88C1B7659}"/>
                </a:ext>
              </a:extLst>
            </p:cNvPr>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33">
              <a:extLst>
                <a:ext uri="{FF2B5EF4-FFF2-40B4-BE49-F238E27FC236}">
                  <a16:creationId xmlns:a16="http://schemas.microsoft.com/office/drawing/2014/main" id="{A5BB4261-B7F1-4FB0-895C-A1AC96ED7B62}"/>
                </a:ext>
              </a:extLst>
            </p:cNvPr>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33">
              <a:extLst>
                <a:ext uri="{FF2B5EF4-FFF2-40B4-BE49-F238E27FC236}">
                  <a16:creationId xmlns:a16="http://schemas.microsoft.com/office/drawing/2014/main" id="{01B7F1DE-6E59-4839-82BB-27EC11BF529A}"/>
                </a:ext>
              </a:extLst>
            </p:cNvPr>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33">
              <a:extLst>
                <a:ext uri="{FF2B5EF4-FFF2-40B4-BE49-F238E27FC236}">
                  <a16:creationId xmlns:a16="http://schemas.microsoft.com/office/drawing/2014/main" id="{3315E84D-9773-4B74-8670-C6123ED4995F}"/>
                </a:ext>
              </a:extLst>
            </p:cNvPr>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33">
              <a:extLst>
                <a:ext uri="{FF2B5EF4-FFF2-40B4-BE49-F238E27FC236}">
                  <a16:creationId xmlns:a16="http://schemas.microsoft.com/office/drawing/2014/main" id="{8A7DB5C0-1E04-4BB7-8DF4-0B221BCF51E1}"/>
                </a:ext>
              </a:extLst>
            </p:cNvPr>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33">
              <a:extLst>
                <a:ext uri="{FF2B5EF4-FFF2-40B4-BE49-F238E27FC236}">
                  <a16:creationId xmlns:a16="http://schemas.microsoft.com/office/drawing/2014/main" id="{F0CFD361-A72B-4A7A-B0D0-6B4C07F1C301}"/>
                </a:ext>
              </a:extLst>
            </p:cNvPr>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33">
              <a:extLst>
                <a:ext uri="{FF2B5EF4-FFF2-40B4-BE49-F238E27FC236}">
                  <a16:creationId xmlns:a16="http://schemas.microsoft.com/office/drawing/2014/main" id="{E02EDF24-9BDD-4E5B-8DE9-60E7B0B9FF49}"/>
                </a:ext>
              </a:extLst>
            </p:cNvPr>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33">
              <a:extLst>
                <a:ext uri="{FF2B5EF4-FFF2-40B4-BE49-F238E27FC236}">
                  <a16:creationId xmlns:a16="http://schemas.microsoft.com/office/drawing/2014/main" id="{B3F49CB9-9812-451A-9BF0-6F682B80904D}"/>
                </a:ext>
              </a:extLst>
            </p:cNvPr>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33">
              <a:extLst>
                <a:ext uri="{FF2B5EF4-FFF2-40B4-BE49-F238E27FC236}">
                  <a16:creationId xmlns:a16="http://schemas.microsoft.com/office/drawing/2014/main" id="{05E51BDE-44C8-4D63-B9F0-D89FC042A34F}"/>
                </a:ext>
              </a:extLst>
            </p:cNvPr>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60;p33">
            <a:extLst>
              <a:ext uri="{FF2B5EF4-FFF2-40B4-BE49-F238E27FC236}">
                <a16:creationId xmlns:a16="http://schemas.microsoft.com/office/drawing/2014/main" id="{070604B5-4396-4453-84C1-E1705A36006C}"/>
              </a:ext>
            </a:extLst>
          </p:cNvPr>
          <p:cNvSpPr/>
          <p:nvPr/>
        </p:nvSpPr>
        <p:spPr>
          <a:xfrm>
            <a:off x="5435283" y="818260"/>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p33">
            <a:extLst>
              <a:ext uri="{FF2B5EF4-FFF2-40B4-BE49-F238E27FC236}">
                <a16:creationId xmlns:a16="http://schemas.microsoft.com/office/drawing/2014/main" id="{DD214740-4E0B-4425-A9C9-2782A452C375}"/>
              </a:ext>
            </a:extLst>
          </p:cNvPr>
          <p:cNvSpPr/>
          <p:nvPr/>
        </p:nvSpPr>
        <p:spPr>
          <a:xfrm>
            <a:off x="5705885" y="1042325"/>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33">
            <a:extLst>
              <a:ext uri="{FF2B5EF4-FFF2-40B4-BE49-F238E27FC236}">
                <a16:creationId xmlns:a16="http://schemas.microsoft.com/office/drawing/2014/main" id="{969BDD18-5A47-4266-A74B-08008554956A}"/>
              </a:ext>
            </a:extLst>
          </p:cNvPr>
          <p:cNvSpPr/>
          <p:nvPr/>
        </p:nvSpPr>
        <p:spPr>
          <a:xfrm>
            <a:off x="5895552" y="1443571"/>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3">
            <a:extLst>
              <a:ext uri="{FF2B5EF4-FFF2-40B4-BE49-F238E27FC236}">
                <a16:creationId xmlns:a16="http://schemas.microsoft.com/office/drawing/2014/main" id="{D4C34D5B-4898-4FFE-AF78-3259DA9748DE}"/>
              </a:ext>
            </a:extLst>
          </p:cNvPr>
          <p:cNvSpPr/>
          <p:nvPr/>
        </p:nvSpPr>
        <p:spPr>
          <a:xfrm>
            <a:off x="5843236" y="1719296"/>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BE69-75E6-420A-B299-2232C71E66FF}"/>
              </a:ext>
            </a:extLst>
          </p:cNvPr>
          <p:cNvSpPr>
            <a:spLocks noGrp="1"/>
          </p:cNvSpPr>
          <p:nvPr>
            <p:ph type="title"/>
          </p:nvPr>
        </p:nvSpPr>
        <p:spPr/>
        <p:txBody>
          <a:bodyPr/>
          <a:lstStyle/>
          <a:p>
            <a:r>
              <a:rPr lang="en-US"/>
              <a:t>SUSUNAN ANGGOTA SKPL</a:t>
            </a:r>
            <a:endParaRPr lang="en-ID"/>
          </a:p>
        </p:txBody>
      </p:sp>
      <p:graphicFrame>
        <p:nvGraphicFramePr>
          <p:cNvPr id="7" name="Table 7">
            <a:extLst>
              <a:ext uri="{FF2B5EF4-FFF2-40B4-BE49-F238E27FC236}">
                <a16:creationId xmlns:a16="http://schemas.microsoft.com/office/drawing/2014/main" id="{10BC38BC-D400-456A-86DF-89FEF1B70DB3}"/>
              </a:ext>
            </a:extLst>
          </p:cNvPr>
          <p:cNvGraphicFramePr>
            <a:graphicFrameLocks noGrp="1"/>
          </p:cNvGraphicFramePr>
          <p:nvPr/>
        </p:nvGraphicFramePr>
        <p:xfrm>
          <a:off x="2032000" y="1872191"/>
          <a:ext cx="8127999" cy="2941320"/>
        </p:xfrm>
        <a:graphic>
          <a:graphicData uri="http://schemas.openxmlformats.org/drawingml/2006/table">
            <a:tbl>
              <a:tblPr firstRow="1" bandRow="1">
                <a:tableStyleId>{5C22544A-7EE6-4342-B048-85BDC9FD1C3A}</a:tableStyleId>
              </a:tblPr>
              <a:tblGrid>
                <a:gridCol w="1635125">
                  <a:extLst>
                    <a:ext uri="{9D8B030D-6E8A-4147-A177-3AD203B41FA5}">
                      <a16:colId xmlns:a16="http://schemas.microsoft.com/office/drawing/2014/main" val="4030541614"/>
                    </a:ext>
                  </a:extLst>
                </a:gridCol>
                <a:gridCol w="3783541">
                  <a:extLst>
                    <a:ext uri="{9D8B030D-6E8A-4147-A177-3AD203B41FA5}">
                      <a16:colId xmlns:a16="http://schemas.microsoft.com/office/drawing/2014/main" val="8057332"/>
                    </a:ext>
                  </a:extLst>
                </a:gridCol>
                <a:gridCol w="2709333">
                  <a:extLst>
                    <a:ext uri="{9D8B030D-6E8A-4147-A177-3AD203B41FA5}">
                      <a16:colId xmlns:a16="http://schemas.microsoft.com/office/drawing/2014/main" val="122368746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JABATAN</a:t>
                      </a:r>
                    </a:p>
                  </a:txBody>
                  <a:tcPr>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NAMA</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2200" b="1">
                          <a:solidFill>
                            <a:schemeClr val="dk1"/>
                          </a:solidFill>
                          <a:latin typeface="Amatic SC"/>
                          <a:ea typeface="Amatic SC"/>
                          <a:cs typeface="Amatic SC"/>
                          <a:sym typeface="Amatic SC"/>
                        </a:rPr>
                        <a:t>NIM</a:t>
                      </a:r>
                    </a:p>
                  </a:txBody>
                  <a:tcPr>
                    <a:lnL w="28575" cap="flat" cmpd="sng" algn="ctr">
                      <a:solidFill>
                        <a:schemeClr val="bg1">
                          <a:lumMod val="50000"/>
                        </a:schemeClr>
                      </a:solidFill>
                      <a:prstDash val="solid"/>
                      <a:round/>
                      <a:headEnd type="none" w="med" len="med"/>
                      <a:tailEnd type="none" w="med" len="med"/>
                    </a:lnL>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739535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300">
                          <a:solidFill>
                            <a:schemeClr val="accent2"/>
                          </a:solidFill>
                          <a:highlight>
                            <a:schemeClr val="dk1"/>
                          </a:highlight>
                          <a:latin typeface="Roboto Mono"/>
                          <a:ea typeface="Roboto Mono"/>
                          <a:cs typeface="Roboto Mono"/>
                          <a:sym typeface="Roboto Mono"/>
                        </a:rPr>
                        <a:t>Ketua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Donny Pranata</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A11.2019.11798</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68956379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Muhammad Daffa</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A11.2019.11751</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1396138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Fabian Ivan Yovinanda</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A11.2019.11754</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78977562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Ricky Hanindyo Dwiartanto</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A11.2019.11735</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294076388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Nico Armand Setiaji</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A11.2019.11789</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5340442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r>
                        <a:rPr lang="en-US" sz="1300">
                          <a:solidFill>
                            <a:schemeClr val="bg1"/>
                          </a:solidFill>
                          <a:latin typeface="Roboto Mono" panose="020B0604020202020204" charset="0"/>
                          <a:ea typeface="Roboto Mono" panose="020B0604020202020204" charset="0"/>
                        </a:rPr>
                        <a:t>Muhammad Ricky Khadafi</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A11.2019.11772</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rgbClr val="081D30"/>
                    </a:solidFill>
                  </a:tcPr>
                </a:tc>
                <a:extLst>
                  <a:ext uri="{0D108BD9-81ED-4DB2-BD59-A6C34878D82A}">
                    <a16:rowId xmlns:a16="http://schemas.microsoft.com/office/drawing/2014/main" val="1000477375"/>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accent2"/>
                          </a:solidFill>
                          <a:highlight>
                            <a:schemeClr val="dk1"/>
                          </a:highlight>
                          <a:latin typeface="Roboto Mono"/>
                          <a:ea typeface="Roboto Mono"/>
                          <a:cs typeface="Roboto Mono"/>
                          <a:sym typeface="Roboto Mono"/>
                        </a:rPr>
                        <a:t>A</a:t>
                      </a:r>
                      <a:r>
                        <a:rPr lang="en-ID" sz="1300">
                          <a:solidFill>
                            <a:schemeClr val="accent2"/>
                          </a:solidFill>
                          <a:highlight>
                            <a:schemeClr val="dk1"/>
                          </a:highlight>
                          <a:latin typeface="Roboto Mono"/>
                          <a:ea typeface="Roboto Mono"/>
                          <a:cs typeface="Roboto Mono"/>
                          <a:sym typeface="Roboto Mono"/>
                        </a:rPr>
                        <a:t>nggota</a:t>
                      </a:r>
                    </a:p>
                  </a:txBody>
                  <a:tcPr anchor="ctr">
                    <a:lnT w="28575" cap="flat" cmpd="sng" algn="ctr">
                      <a:solidFill>
                        <a:schemeClr val="bg1">
                          <a:lumMod val="50000"/>
                        </a:schemeClr>
                      </a:solidFill>
                      <a:prstDash val="solid"/>
                      <a:round/>
                      <a:headEnd type="none" w="med" len="med"/>
                      <a:tailEnd type="none" w="med" len="med"/>
                    </a:lnT>
                    <a:solidFill>
                      <a:srgbClr val="081D30"/>
                    </a:solidFill>
                  </a:tcPr>
                </a:tc>
                <a:tc>
                  <a:txBody>
                    <a:bodyPr/>
                    <a:lstStyle/>
                    <a:p>
                      <a:r>
                        <a:rPr lang="en-US" sz="1300">
                          <a:solidFill>
                            <a:schemeClr val="bg1"/>
                          </a:solidFill>
                          <a:latin typeface="Roboto Mono" panose="020B0604020202020204" charset="0"/>
                          <a:ea typeface="Roboto Mono" panose="020B0604020202020204" charset="0"/>
                        </a:rPr>
                        <a:t>Wisnu Rofiq Firmansyah</a:t>
                      </a:r>
                      <a:endParaRPr lang="en-ID" sz="1300">
                        <a:solidFill>
                          <a:schemeClr val="bg1"/>
                        </a:solidFill>
                        <a:latin typeface="Roboto Mono" panose="020B0604020202020204" charset="0"/>
                        <a:ea typeface="Roboto Mono" panose="020B0604020202020204" charset="0"/>
                      </a:endParaRPr>
                    </a:p>
                  </a:txBody>
                  <a:tcPr anchor="ctr">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solidFill>
                      <a:srgbClr val="081D30"/>
                    </a:solidFill>
                  </a:tcPr>
                </a:tc>
                <a:tc>
                  <a:txBody>
                    <a:bodyPr/>
                    <a:lstStyle/>
                    <a:p>
                      <a:pPr algn="l">
                        <a:lnSpc>
                          <a:spcPct val="107000"/>
                        </a:lnSpc>
                        <a:spcAft>
                          <a:spcPts val="800"/>
                        </a:spcAft>
                      </a:pPr>
                      <a:r>
                        <a:rPr lang="en-ID" sz="1300" b="0">
                          <a:solidFill>
                            <a:schemeClr val="bg1"/>
                          </a:solidFill>
                          <a:effectLst/>
                          <a:latin typeface="Roboto Mono" panose="020B0604020202020204" charset="0"/>
                          <a:ea typeface="Roboto Mono" panose="020B0604020202020204" charset="0"/>
                          <a:cs typeface="Times New Roman" panose="02020603050405020304" pitchFamily="18" charset="0"/>
                        </a:rPr>
                        <a:t>A11.2019.12136</a:t>
                      </a:r>
                    </a:p>
                  </a:txBody>
                  <a:tcPr marL="68580" marR="68580" marT="0" marB="0" anchor="ctr">
                    <a:lnL w="28575" cap="flat" cmpd="sng" algn="ctr">
                      <a:solidFill>
                        <a:schemeClr val="bg1">
                          <a:lumMod val="50000"/>
                        </a:schemeClr>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solidFill>
                      <a:srgbClr val="081D30"/>
                    </a:solidFill>
                  </a:tcPr>
                </a:tc>
                <a:extLst>
                  <a:ext uri="{0D108BD9-81ED-4DB2-BD59-A6C34878D82A}">
                    <a16:rowId xmlns:a16="http://schemas.microsoft.com/office/drawing/2014/main" val="1597994604"/>
                  </a:ext>
                </a:extLst>
              </a:tr>
            </a:tbl>
          </a:graphicData>
        </a:graphic>
      </p:graphicFrame>
    </p:spTree>
    <p:extLst>
      <p:ext uri="{BB962C8B-B14F-4D97-AF65-F5344CB8AC3E}">
        <p14:creationId xmlns:p14="http://schemas.microsoft.com/office/powerpoint/2010/main" val="11259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3B1D-7674-4F40-BAA0-B58D8FDAE59B}"/>
              </a:ext>
            </a:extLst>
          </p:cNvPr>
          <p:cNvSpPr>
            <a:spLocks noGrp="1"/>
          </p:cNvSpPr>
          <p:nvPr>
            <p:ph type="title"/>
          </p:nvPr>
        </p:nvSpPr>
        <p:spPr/>
        <p:txBody>
          <a:bodyPr/>
          <a:lstStyle/>
          <a:p>
            <a:r>
              <a:rPr lang="en-US"/>
              <a:t>1. Pendahuluan</a:t>
            </a:r>
            <a:endParaRPr lang="en-ID"/>
          </a:p>
        </p:txBody>
      </p:sp>
      <p:sp>
        <p:nvSpPr>
          <p:cNvPr id="3" name="Subtitle 2">
            <a:extLst>
              <a:ext uri="{FF2B5EF4-FFF2-40B4-BE49-F238E27FC236}">
                <a16:creationId xmlns:a16="http://schemas.microsoft.com/office/drawing/2014/main" id="{A3D0A68C-F2A2-45E4-83EB-3CE671EE4C4C}"/>
              </a:ext>
            </a:extLst>
          </p:cNvPr>
          <p:cNvSpPr>
            <a:spLocks noGrp="1"/>
          </p:cNvSpPr>
          <p:nvPr>
            <p:ph type="subTitle" idx="1"/>
          </p:nvPr>
        </p:nvSpPr>
        <p:spPr>
          <a:xfrm>
            <a:off x="1596190" y="1644138"/>
            <a:ext cx="8999620" cy="4403735"/>
          </a:xfrm>
        </p:spPr>
        <p:txBody>
          <a:bodyPr/>
          <a:lstStyle/>
          <a:p>
            <a:pPr marL="139700" indent="0" algn="l">
              <a:buNone/>
            </a:pPr>
            <a:r>
              <a:rPr lang="en-US" sz="2400" b="1">
                <a:solidFill>
                  <a:schemeClr val="accent2"/>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a:solidFill>
                  <a:schemeClr val="accent2"/>
                </a:solidFill>
                <a:effectLst/>
                <a:latin typeface="Arial" panose="020B0604020202020204" pitchFamily="34" charset="0"/>
                <a:ea typeface="Times New Roman" panose="02020603050405020304" pitchFamily="18" charset="0"/>
                <a:cs typeface="Times New Roman" panose="02020603050405020304" pitchFamily="18" charset="0"/>
              </a:rPr>
              <a:t>Tujuan Penulisan </a:t>
            </a:r>
            <a:endParaRPr lang="en-US" sz="2400" b="0">
              <a:solidFill>
                <a:schemeClr val="accent2"/>
              </a:solidFill>
              <a:effectLst/>
              <a:latin typeface="Roboto Mono" panose="020B0604020202020204" charset="0"/>
              <a:ea typeface="Roboto Mono" panose="020B0604020202020204" charset="0"/>
              <a:cs typeface="Arial" panose="020B0604020202020204" pitchFamily="34" charset="0"/>
            </a:endParaRPr>
          </a:p>
          <a:p>
            <a:pPr marL="457200" lvl="1" indent="0" algn="l">
              <a:lnSpc>
                <a:spcPct val="107000"/>
              </a:lnSpc>
              <a:spcBef>
                <a:spcPts val="200"/>
              </a:spcBef>
              <a:buNone/>
            </a:pPr>
            <a:r>
              <a:rPr lang="id-ID" sz="2400"/>
              <a:t>Adapun pembuatan Dokumen Spesifikasi Kebutuhan Perangkat Lunak (SKPL) ini dibuat untuk menjelaskan dan menguraikan pada kebutuhan</a:t>
            </a:r>
            <a:r>
              <a:rPr lang="en-US" sz="2400"/>
              <a:t> customer dan untuk memudahkan calon konsumen mininjau spesifikasi, melihat review, serta bisa langsung membeli produk tersebut.</a:t>
            </a:r>
            <a:endParaRPr lang="en-ID" sz="2400"/>
          </a:p>
          <a:p>
            <a:pPr marL="457200" lvl="1" indent="0" algn="l">
              <a:lnSpc>
                <a:spcPct val="107000"/>
              </a:lnSpc>
              <a:spcBef>
                <a:spcPts val="200"/>
              </a:spcBef>
              <a:buNone/>
            </a:pPr>
            <a:endParaRPr lang="en-US" sz="2400">
              <a:solidFill>
                <a:schemeClr val="accent2"/>
              </a:solidFill>
              <a:latin typeface="Roboto Mono" panose="020B0604020202020204" charset="0"/>
              <a:ea typeface="Roboto Mono" panose="020B0604020202020204" charset="0"/>
              <a:cs typeface="Arial" panose="020B0604020202020204" pitchFamily="34" charset="0"/>
            </a:endParaRPr>
          </a:p>
          <a:p>
            <a:pPr marL="457200" lvl="1" indent="0" algn="l">
              <a:lnSpc>
                <a:spcPct val="107000"/>
              </a:lnSpc>
              <a:spcBef>
                <a:spcPts val="200"/>
              </a:spcBef>
              <a:buNone/>
            </a:pPr>
            <a:r>
              <a:rPr lang="en-US" sz="2400" b="1">
                <a:solidFill>
                  <a:schemeClr val="accent2"/>
                </a:solidFill>
                <a:effectLst/>
                <a:latin typeface="Roboto Mono" panose="020B0604020202020204" charset="0"/>
                <a:ea typeface="Roboto Mono" panose="020B0604020202020204" charset="0"/>
                <a:cs typeface="Arial" panose="020B0604020202020204" pitchFamily="34" charset="0"/>
              </a:rPr>
              <a:t>Lingkup Masalah</a:t>
            </a:r>
            <a:endParaRPr lang="en-ID" sz="2400" b="1">
              <a:solidFill>
                <a:schemeClr val="accent2"/>
              </a:solidFill>
              <a:effectLst/>
              <a:latin typeface="Roboto Mono" panose="020B0604020202020204" charset="0"/>
              <a:ea typeface="Roboto Mono" panose="020B0604020202020204" charset="0"/>
              <a:cs typeface="Times New Roman" panose="02020603050405020304" pitchFamily="18" charset="0"/>
            </a:endParaRPr>
          </a:p>
          <a:p>
            <a:pPr lvl="0" algn="l"/>
            <a:r>
              <a:rPr lang="en-US" sz="2400"/>
              <a:t>Pengadaan barang</a:t>
            </a:r>
            <a:endParaRPr lang="en-ID" sz="2400"/>
          </a:p>
          <a:p>
            <a:pPr lvl="0" algn="l"/>
            <a:r>
              <a:rPr lang="en-US" sz="2400"/>
              <a:t>Penjualan barang</a:t>
            </a:r>
            <a:endParaRPr lang="en-ID" sz="2400"/>
          </a:p>
          <a:p>
            <a:pPr lvl="0" algn="l"/>
            <a:r>
              <a:rPr lang="en-US" sz="2400"/>
              <a:t>Laporan penjualan barang</a:t>
            </a:r>
            <a:endParaRPr lang="en-ID" sz="2400"/>
          </a:p>
          <a:p>
            <a:pPr algn="l"/>
            <a:endParaRPr lang="en-ID" sz="240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534241674"/>
      </p:ext>
    </p:extLst>
  </p:cSld>
  <p:clrMapOvr>
    <a:masterClrMapping/>
  </p:clrMapOvr>
</p:sld>
</file>

<file path=ppt/theme/theme1.xml><?xml version="1.0" encoding="utf-8"?>
<a:theme xmlns:a="http://schemas.openxmlformats.org/drawingml/2006/main"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Impostors Among Crewmates by Slidesgo</Template>
  <TotalTime>1209</TotalTime>
  <Words>1494</Words>
  <Application>Microsoft Office PowerPoint</Application>
  <PresentationFormat>Widescreen</PresentationFormat>
  <Paragraphs>433</Paragraphs>
  <Slides>67</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67</vt:i4>
      </vt:variant>
    </vt:vector>
  </HeadingPairs>
  <TitlesOfParts>
    <vt:vector size="75" baseType="lpstr">
      <vt:lpstr>Proxima Nova</vt:lpstr>
      <vt:lpstr>Proxima Nova Semibold</vt:lpstr>
      <vt:lpstr>Roboto Mono</vt:lpstr>
      <vt:lpstr>Amatic SC</vt:lpstr>
      <vt:lpstr>Arial</vt:lpstr>
      <vt:lpstr>Calibri</vt:lpstr>
      <vt:lpstr>Simple Light</vt:lpstr>
      <vt:lpstr>Slidesgo Final Pages</vt:lpstr>
      <vt:lpstr>Laporan kegiatan manajemen proyek “Dinus shop”</vt:lpstr>
      <vt:lpstr>Ketua Devisi Tim Manpro 2</vt:lpstr>
      <vt:lpstr>1. PAPARAN HASIL Penjadwalan, Finansial, dan Administrasi</vt:lpstr>
      <vt:lpstr>SUSUNAN ANGGOTA DIVISI PENJADWALAN, FINANSIAL, DAN ADMINISTRASI</vt:lpstr>
      <vt:lpstr>Rincian Penjadwalan</vt:lpstr>
      <vt:lpstr>Rincian Pembiayaan</vt:lpstr>
      <vt:lpstr>2. PAPARAN HASIL SKPL</vt:lpstr>
      <vt:lpstr>SUSUNAN ANGGOTA SKPL</vt:lpstr>
      <vt:lpstr>1. Pendahuluan</vt:lpstr>
      <vt:lpstr>Pengadaan Barang</vt:lpstr>
      <vt:lpstr>Penjualan Barang</vt:lpstr>
      <vt:lpstr>Laporan Penjualan Barang</vt:lpstr>
      <vt:lpstr>Istilalh dan Singkatan</vt:lpstr>
      <vt:lpstr>Referensi</vt:lpstr>
      <vt:lpstr>Perspektif Produk</vt:lpstr>
      <vt:lpstr>Karakteristik Pengguna</vt:lpstr>
      <vt:lpstr>Diagram konteks</vt:lpstr>
      <vt:lpstr>DFD   LEVEL  1   PROSES  1</vt:lpstr>
      <vt:lpstr>DFD  LEVEL 1 PROSES  2</vt:lpstr>
      <vt:lpstr>DFD  LEVEL  1  PROSES  3 </vt:lpstr>
      <vt:lpstr>DFD  LEVEL  1  PROSES  4 </vt:lpstr>
      <vt:lpstr>ERD ( Entity  Relationship  Diagram  )</vt:lpstr>
      <vt:lpstr>DIAGRAM  RELASI</vt:lpstr>
      <vt:lpstr>Lingkungan Operasi</vt:lpstr>
      <vt:lpstr>Deskripsi Kebutuhan</vt:lpstr>
      <vt:lpstr>3. PAPARAN Hasil Desain</vt:lpstr>
      <vt:lpstr>SUSUNAN ANGGOTA DESAIN</vt:lpstr>
      <vt:lpstr>USER PAGE</vt:lpstr>
      <vt:lpstr>HOMEPAGE</vt:lpstr>
      <vt:lpstr>PowerPoint Presentation</vt:lpstr>
      <vt:lpstr>Login page</vt:lpstr>
      <vt:lpstr>Register Page</vt:lpstr>
      <vt:lpstr>Detail akun</vt:lpstr>
      <vt:lpstr>BRANDS Page</vt:lpstr>
      <vt:lpstr>Product Page</vt:lpstr>
      <vt:lpstr>Product Detail</vt:lpstr>
      <vt:lpstr>Cart</vt:lpstr>
      <vt:lpstr>checkout</vt:lpstr>
      <vt:lpstr>invoice</vt:lpstr>
      <vt:lpstr>News </vt:lpstr>
      <vt:lpstr>REVIEWs</vt:lpstr>
      <vt:lpstr>Detail REVIEW</vt:lpstr>
      <vt:lpstr>About Us</vt:lpstr>
      <vt:lpstr>ADMIN PAGE</vt:lpstr>
      <vt:lpstr>Dashboard Admin</vt:lpstr>
      <vt:lpstr>Product Admin</vt:lpstr>
      <vt:lpstr>Brands Admin</vt:lpstr>
      <vt:lpstr>Transaksi Admin</vt:lpstr>
      <vt:lpstr>News Admin</vt:lpstr>
      <vt:lpstr>4. PAPARAN HASIL Front-END</vt:lpstr>
      <vt:lpstr>SUSUNAN ANGGOTA Back end</vt:lpstr>
      <vt:lpstr>Tools dan bahasa pengembangan</vt:lpstr>
      <vt:lpstr>Tugas Front End</vt:lpstr>
      <vt:lpstr>Kegiatan</vt:lpstr>
      <vt:lpstr>Log book</vt:lpstr>
      <vt:lpstr>PowerPoint Presentation</vt:lpstr>
      <vt:lpstr>Dokumentasi Pekerjaan</vt:lpstr>
      <vt:lpstr>PowerPoint Presentation</vt:lpstr>
      <vt:lpstr>PowerPoint Presentation</vt:lpstr>
      <vt:lpstr>PowerPoint Presentation</vt:lpstr>
      <vt:lpstr>PowerPoint Presentation</vt:lpstr>
      <vt:lpstr>5. PAPARAN HASIL BACK-END</vt:lpstr>
      <vt:lpstr>SUSUNAN ANGGOTA Back end</vt:lpstr>
      <vt:lpstr>erd</vt:lpstr>
      <vt:lpstr>Alur KERJA ADMIN DAN MEMBER DINUS SHOP</vt:lpstr>
      <vt:lpstr>Fitur Web Dinus Shop</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Laporan kegiatan manajemen proyek “Dinus shop”</dc:title>
  <dc:creator>Muhammad Rizal</dc:creator>
  <cp:lastModifiedBy>Haris Farhan</cp:lastModifiedBy>
  <cp:revision>9</cp:revision>
  <dcterms:created xsi:type="dcterms:W3CDTF">2021-12-18T01:48:31Z</dcterms:created>
  <dcterms:modified xsi:type="dcterms:W3CDTF">2021-12-20T05:56:43Z</dcterms:modified>
</cp:coreProperties>
</file>